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67" r:id="rId4"/>
    <p:sldId id="258" r:id="rId5"/>
    <p:sldId id="261" r:id="rId6"/>
    <p:sldId id="263" r:id="rId7"/>
    <p:sldId id="260" r:id="rId8"/>
    <p:sldId id="264" r:id="rId9"/>
    <p:sldId id="265" r:id="rId10"/>
    <p:sldId id="266" r:id="rId11"/>
    <p:sldId id="259" r:id="rId12"/>
  </p:sldIdLst>
  <p:sldSz cx="9144000" cy="5143500" type="screen16x9"/>
  <p:notesSz cx="6858000" cy="9144000"/>
  <p:defaultTextStyle>
    <a:defPPr>
      <a:defRPr lang="fr-FR"/>
    </a:defPPr>
    <a:lvl1pPr marL="0" algn="l" defTabSz="715792" rtl="0" eaLnBrk="1" latinLnBrk="0" hangingPunct="1">
      <a:defRPr sz="1409" kern="1200">
        <a:solidFill>
          <a:schemeClr val="tx1"/>
        </a:solidFill>
        <a:latin typeface="+mn-lt"/>
        <a:ea typeface="+mn-ea"/>
        <a:cs typeface="+mn-cs"/>
      </a:defRPr>
    </a:lvl1pPr>
    <a:lvl2pPr marL="357896" algn="l" defTabSz="715792" rtl="0" eaLnBrk="1" latinLnBrk="0" hangingPunct="1">
      <a:defRPr sz="1409" kern="1200">
        <a:solidFill>
          <a:schemeClr val="tx1"/>
        </a:solidFill>
        <a:latin typeface="+mn-lt"/>
        <a:ea typeface="+mn-ea"/>
        <a:cs typeface="+mn-cs"/>
      </a:defRPr>
    </a:lvl2pPr>
    <a:lvl3pPr marL="715792" algn="l" defTabSz="715792" rtl="0" eaLnBrk="1" latinLnBrk="0" hangingPunct="1">
      <a:defRPr sz="1409" kern="1200">
        <a:solidFill>
          <a:schemeClr val="tx1"/>
        </a:solidFill>
        <a:latin typeface="+mn-lt"/>
        <a:ea typeface="+mn-ea"/>
        <a:cs typeface="+mn-cs"/>
      </a:defRPr>
    </a:lvl3pPr>
    <a:lvl4pPr marL="1073688" algn="l" defTabSz="715792" rtl="0" eaLnBrk="1" latinLnBrk="0" hangingPunct="1">
      <a:defRPr sz="1409" kern="1200">
        <a:solidFill>
          <a:schemeClr val="tx1"/>
        </a:solidFill>
        <a:latin typeface="+mn-lt"/>
        <a:ea typeface="+mn-ea"/>
        <a:cs typeface="+mn-cs"/>
      </a:defRPr>
    </a:lvl4pPr>
    <a:lvl5pPr marL="1431585" algn="l" defTabSz="715792" rtl="0" eaLnBrk="1" latinLnBrk="0" hangingPunct="1">
      <a:defRPr sz="1409" kern="1200">
        <a:solidFill>
          <a:schemeClr val="tx1"/>
        </a:solidFill>
        <a:latin typeface="+mn-lt"/>
        <a:ea typeface="+mn-ea"/>
        <a:cs typeface="+mn-cs"/>
      </a:defRPr>
    </a:lvl5pPr>
    <a:lvl6pPr marL="1789481" algn="l" defTabSz="715792" rtl="0" eaLnBrk="1" latinLnBrk="0" hangingPunct="1">
      <a:defRPr sz="1409" kern="1200">
        <a:solidFill>
          <a:schemeClr val="tx1"/>
        </a:solidFill>
        <a:latin typeface="+mn-lt"/>
        <a:ea typeface="+mn-ea"/>
        <a:cs typeface="+mn-cs"/>
      </a:defRPr>
    </a:lvl6pPr>
    <a:lvl7pPr marL="2147377" algn="l" defTabSz="715792" rtl="0" eaLnBrk="1" latinLnBrk="0" hangingPunct="1">
      <a:defRPr sz="1409" kern="1200">
        <a:solidFill>
          <a:schemeClr val="tx1"/>
        </a:solidFill>
        <a:latin typeface="+mn-lt"/>
        <a:ea typeface="+mn-ea"/>
        <a:cs typeface="+mn-cs"/>
      </a:defRPr>
    </a:lvl7pPr>
    <a:lvl8pPr marL="2505273" algn="l" defTabSz="715792" rtl="0" eaLnBrk="1" latinLnBrk="0" hangingPunct="1">
      <a:defRPr sz="1409" kern="1200">
        <a:solidFill>
          <a:schemeClr val="tx1"/>
        </a:solidFill>
        <a:latin typeface="+mn-lt"/>
        <a:ea typeface="+mn-ea"/>
        <a:cs typeface="+mn-cs"/>
      </a:defRPr>
    </a:lvl8pPr>
    <a:lvl9pPr marL="2863169" algn="l" defTabSz="715792" rtl="0" eaLnBrk="1" latinLnBrk="0" hangingPunct="1">
      <a:defRPr sz="140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2471"/>
    <a:srgbClr val="11B0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554"/>
    <p:restoredTop sz="96534"/>
  </p:normalViewPr>
  <p:slideViewPr>
    <p:cSldViewPr snapToGrid="0" snapToObjects="1">
      <p:cViewPr varScale="1">
        <p:scale>
          <a:sx n="100" d="100"/>
          <a:sy n="100" d="100"/>
        </p:scale>
        <p:origin x="1044"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F9098D3A-EF32-114A-BDE6-D8B5F57C8278}" type="datetimeFigureOut">
              <a:rPr lang="fr-FR" smtClean="0"/>
              <a:t>14/12/2023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E95294D-F4D6-0345-813A-A7F385919D88}" type="slidenum">
              <a:rPr lang="fr-FR" smtClean="0"/>
              <a:t>‹N°›</a:t>
            </a:fld>
            <a:endParaRPr lang="fr-FR"/>
          </a:p>
        </p:txBody>
      </p:sp>
    </p:spTree>
    <p:extLst>
      <p:ext uri="{BB962C8B-B14F-4D97-AF65-F5344CB8AC3E}">
        <p14:creationId xmlns:p14="http://schemas.microsoft.com/office/powerpoint/2010/main" val="1047202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F9098D3A-EF32-114A-BDE6-D8B5F57C8278}" type="datetimeFigureOut">
              <a:rPr lang="fr-FR" smtClean="0"/>
              <a:t>14/12/2023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E95294D-F4D6-0345-813A-A7F385919D88}" type="slidenum">
              <a:rPr lang="fr-FR" smtClean="0"/>
              <a:t>‹N°›</a:t>
            </a:fld>
            <a:endParaRPr lang="fr-FR"/>
          </a:p>
        </p:txBody>
      </p:sp>
    </p:spTree>
    <p:extLst>
      <p:ext uri="{BB962C8B-B14F-4D97-AF65-F5344CB8AC3E}">
        <p14:creationId xmlns:p14="http://schemas.microsoft.com/office/powerpoint/2010/main" val="4260288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F9098D3A-EF32-114A-BDE6-D8B5F57C8278}" type="datetimeFigureOut">
              <a:rPr lang="fr-FR" smtClean="0"/>
              <a:t>14/12/2023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E95294D-F4D6-0345-813A-A7F385919D88}" type="slidenum">
              <a:rPr lang="fr-FR" smtClean="0"/>
              <a:t>‹N°›</a:t>
            </a:fld>
            <a:endParaRPr lang="fr-FR"/>
          </a:p>
        </p:txBody>
      </p:sp>
    </p:spTree>
    <p:extLst>
      <p:ext uri="{BB962C8B-B14F-4D97-AF65-F5344CB8AC3E}">
        <p14:creationId xmlns:p14="http://schemas.microsoft.com/office/powerpoint/2010/main" val="3049887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F9098D3A-EF32-114A-BDE6-D8B5F57C8278}" type="datetimeFigureOut">
              <a:rPr lang="fr-FR" smtClean="0"/>
              <a:t>14/12/2023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E95294D-F4D6-0345-813A-A7F385919D88}" type="slidenum">
              <a:rPr lang="fr-FR" smtClean="0"/>
              <a:t>‹N°›</a:t>
            </a:fld>
            <a:endParaRPr lang="fr-FR"/>
          </a:p>
        </p:txBody>
      </p:sp>
    </p:spTree>
    <p:extLst>
      <p:ext uri="{BB962C8B-B14F-4D97-AF65-F5344CB8AC3E}">
        <p14:creationId xmlns:p14="http://schemas.microsoft.com/office/powerpoint/2010/main" val="314376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F9098D3A-EF32-114A-BDE6-D8B5F57C8278}" type="datetimeFigureOut">
              <a:rPr lang="fr-FR" smtClean="0"/>
              <a:t>14/12/2023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E95294D-F4D6-0345-813A-A7F385919D88}" type="slidenum">
              <a:rPr lang="fr-FR" smtClean="0"/>
              <a:t>‹N°›</a:t>
            </a:fld>
            <a:endParaRPr lang="fr-FR"/>
          </a:p>
        </p:txBody>
      </p:sp>
    </p:spTree>
    <p:extLst>
      <p:ext uri="{BB962C8B-B14F-4D97-AF65-F5344CB8AC3E}">
        <p14:creationId xmlns:p14="http://schemas.microsoft.com/office/powerpoint/2010/main" val="1734726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F9098D3A-EF32-114A-BDE6-D8B5F57C8278}" type="datetimeFigureOut">
              <a:rPr lang="fr-FR" smtClean="0"/>
              <a:t>14/12/2023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E95294D-F4D6-0345-813A-A7F385919D88}" type="slidenum">
              <a:rPr lang="fr-FR" smtClean="0"/>
              <a:t>‹N°›</a:t>
            </a:fld>
            <a:endParaRPr lang="fr-FR"/>
          </a:p>
        </p:txBody>
      </p:sp>
    </p:spTree>
    <p:extLst>
      <p:ext uri="{BB962C8B-B14F-4D97-AF65-F5344CB8AC3E}">
        <p14:creationId xmlns:p14="http://schemas.microsoft.com/office/powerpoint/2010/main" val="3647948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629842" y="1878806"/>
            <a:ext cx="3868340" cy="2763441"/>
          </a:xfrm>
        </p:spPr>
        <p:txBody>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4629150" y="1878806"/>
            <a:ext cx="3887391" cy="2763441"/>
          </a:xfrm>
        </p:spPr>
        <p:txBody>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F9098D3A-EF32-114A-BDE6-D8B5F57C8278}" type="datetimeFigureOut">
              <a:rPr lang="fr-FR" smtClean="0"/>
              <a:t>14/12/2023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E95294D-F4D6-0345-813A-A7F385919D88}" type="slidenum">
              <a:rPr lang="fr-FR" smtClean="0"/>
              <a:t>‹N°›</a:t>
            </a:fld>
            <a:endParaRPr lang="fr-FR"/>
          </a:p>
        </p:txBody>
      </p:sp>
    </p:spTree>
    <p:extLst>
      <p:ext uri="{BB962C8B-B14F-4D97-AF65-F5344CB8AC3E}">
        <p14:creationId xmlns:p14="http://schemas.microsoft.com/office/powerpoint/2010/main" val="95186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9098D3A-EF32-114A-BDE6-D8B5F57C8278}" type="datetimeFigureOut">
              <a:rPr lang="fr-FR" smtClean="0"/>
              <a:t>14/12/2023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E95294D-F4D6-0345-813A-A7F385919D88}" type="slidenum">
              <a:rPr lang="fr-FR" smtClean="0"/>
              <a:t>‹N°›</a:t>
            </a:fld>
            <a:endParaRPr lang="fr-FR"/>
          </a:p>
        </p:txBody>
      </p:sp>
    </p:spTree>
    <p:extLst>
      <p:ext uri="{BB962C8B-B14F-4D97-AF65-F5344CB8AC3E}">
        <p14:creationId xmlns:p14="http://schemas.microsoft.com/office/powerpoint/2010/main" val="2054601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098D3A-EF32-114A-BDE6-D8B5F57C8278}" type="datetimeFigureOut">
              <a:rPr lang="fr-FR" smtClean="0"/>
              <a:t>14/12/2023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E95294D-F4D6-0345-813A-A7F385919D88}" type="slidenum">
              <a:rPr lang="fr-FR" smtClean="0"/>
              <a:t>‹N°›</a:t>
            </a:fld>
            <a:endParaRPr lang="fr-FR"/>
          </a:p>
        </p:txBody>
      </p:sp>
    </p:spTree>
    <p:extLst>
      <p:ext uri="{BB962C8B-B14F-4D97-AF65-F5344CB8AC3E}">
        <p14:creationId xmlns:p14="http://schemas.microsoft.com/office/powerpoint/2010/main" val="2171468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F9098D3A-EF32-114A-BDE6-D8B5F57C8278}" type="datetimeFigureOut">
              <a:rPr lang="fr-FR" smtClean="0"/>
              <a:t>14/12/2023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E95294D-F4D6-0345-813A-A7F385919D88}" type="slidenum">
              <a:rPr lang="fr-FR" smtClean="0"/>
              <a:t>‹N°›</a:t>
            </a:fld>
            <a:endParaRPr lang="fr-FR"/>
          </a:p>
        </p:txBody>
      </p:sp>
    </p:spTree>
    <p:extLst>
      <p:ext uri="{BB962C8B-B14F-4D97-AF65-F5344CB8AC3E}">
        <p14:creationId xmlns:p14="http://schemas.microsoft.com/office/powerpoint/2010/main" val="226065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F9098D3A-EF32-114A-BDE6-D8B5F57C8278}" type="datetimeFigureOut">
              <a:rPr lang="fr-FR" smtClean="0"/>
              <a:t>14/12/2023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E95294D-F4D6-0345-813A-A7F385919D88}" type="slidenum">
              <a:rPr lang="fr-FR" smtClean="0"/>
              <a:t>‹N°›</a:t>
            </a:fld>
            <a:endParaRPr lang="fr-FR"/>
          </a:p>
        </p:txBody>
      </p:sp>
    </p:spTree>
    <p:extLst>
      <p:ext uri="{BB962C8B-B14F-4D97-AF65-F5344CB8AC3E}">
        <p14:creationId xmlns:p14="http://schemas.microsoft.com/office/powerpoint/2010/main" val="411549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9098D3A-EF32-114A-BDE6-D8B5F57C8278}" type="datetimeFigureOut">
              <a:rPr lang="fr-FR" smtClean="0"/>
              <a:t>14/12/2023</a:t>
            </a:fld>
            <a:endParaRPr lang="fr-F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E95294D-F4D6-0345-813A-A7F385919D88}" type="slidenum">
              <a:rPr lang="fr-FR" smtClean="0"/>
              <a:t>‹N°›</a:t>
            </a:fld>
            <a:endParaRPr lang="fr-FR"/>
          </a:p>
        </p:txBody>
      </p:sp>
    </p:spTree>
    <p:extLst>
      <p:ext uri="{BB962C8B-B14F-4D97-AF65-F5344CB8AC3E}">
        <p14:creationId xmlns:p14="http://schemas.microsoft.com/office/powerpoint/2010/main" val="28835137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FB20840-2A35-F14E-850C-053A54C73D5D}"/>
              </a:ext>
            </a:extLst>
          </p:cNvPr>
          <p:cNvPicPr>
            <a:picLocks noChangeAspect="1"/>
          </p:cNvPicPr>
          <p:nvPr/>
        </p:nvPicPr>
        <p:blipFill>
          <a:blip r:embed="rId2"/>
          <a:stretch>
            <a:fillRect/>
          </a:stretch>
        </p:blipFill>
        <p:spPr>
          <a:xfrm>
            <a:off x="0" y="0"/>
            <a:ext cx="9144000" cy="5143500"/>
          </a:xfrm>
          <a:prstGeom prst="rect">
            <a:avLst/>
          </a:prstGeom>
        </p:spPr>
      </p:pic>
      <p:sp>
        <p:nvSpPr>
          <p:cNvPr id="4" name="Sous-titre 3">
            <a:extLst>
              <a:ext uri="{FF2B5EF4-FFF2-40B4-BE49-F238E27FC236}">
                <a16:creationId xmlns:a16="http://schemas.microsoft.com/office/drawing/2014/main" id="{4D2143E1-957F-DE45-B3AD-DD232AB254F9}"/>
              </a:ext>
            </a:extLst>
          </p:cNvPr>
          <p:cNvSpPr>
            <a:spLocks noGrp="1"/>
          </p:cNvSpPr>
          <p:nvPr>
            <p:ph type="subTitle" idx="1"/>
          </p:nvPr>
        </p:nvSpPr>
        <p:spPr>
          <a:xfrm>
            <a:off x="2544972" y="3037871"/>
            <a:ext cx="6599027" cy="793688"/>
          </a:xfrm>
        </p:spPr>
        <p:txBody>
          <a:bodyPr/>
          <a:lstStyle/>
          <a:p>
            <a:pPr algn="l"/>
            <a:r>
              <a:rPr lang="fr-FR" sz="2400" b="1" dirty="0" smtClean="0">
                <a:solidFill>
                  <a:srgbClr val="272471"/>
                </a:solidFill>
                <a:latin typeface="Arial" panose="020B0604020202020204" pitchFamily="34" charset="0"/>
                <a:cs typeface="Arial" panose="020B0604020202020204" pitchFamily="34" charset="0"/>
              </a:rPr>
              <a:t>Devenir ambassadeur Non au Harcèlement</a:t>
            </a:r>
            <a:endParaRPr lang="fr-FR" sz="2400" b="1" dirty="0">
              <a:solidFill>
                <a:srgbClr val="272471"/>
              </a:solidFill>
              <a:latin typeface="Arial" panose="020B0604020202020204" pitchFamily="34" charset="0"/>
              <a:cs typeface="Arial" panose="020B0604020202020204" pitchFamily="34" charset="0"/>
            </a:endParaRPr>
          </a:p>
        </p:txBody>
      </p:sp>
      <p:cxnSp>
        <p:nvCxnSpPr>
          <p:cNvPr id="11" name="Connecteur droit 10">
            <a:extLst>
              <a:ext uri="{FF2B5EF4-FFF2-40B4-BE49-F238E27FC236}">
                <a16:creationId xmlns:a16="http://schemas.microsoft.com/office/drawing/2014/main" id="{B4811FB6-2F8F-BE49-8791-61C07968B74E}"/>
              </a:ext>
            </a:extLst>
          </p:cNvPr>
          <p:cNvCxnSpPr/>
          <p:nvPr/>
        </p:nvCxnSpPr>
        <p:spPr>
          <a:xfrm>
            <a:off x="2457450" y="3105150"/>
            <a:ext cx="0" cy="581025"/>
          </a:xfrm>
          <a:prstGeom prst="line">
            <a:avLst/>
          </a:prstGeom>
          <a:ln w="57150">
            <a:solidFill>
              <a:srgbClr val="27247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731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69A8906-F214-3B4B-9202-723F79DBA7A7}"/>
              </a:ext>
            </a:extLst>
          </p:cNvPr>
          <p:cNvPicPr>
            <a:picLocks noChangeAspect="1"/>
          </p:cNvPicPr>
          <p:nvPr/>
        </p:nvPicPr>
        <p:blipFill>
          <a:blip r:embed="rId2"/>
          <a:stretch>
            <a:fillRect/>
          </a:stretch>
        </p:blipFill>
        <p:spPr>
          <a:xfrm>
            <a:off x="0" y="0"/>
            <a:ext cx="9144000" cy="5143500"/>
          </a:xfrm>
          <a:prstGeom prst="rect">
            <a:avLst/>
          </a:prstGeom>
        </p:spPr>
      </p:pic>
      <p:sp>
        <p:nvSpPr>
          <p:cNvPr id="12" name="Titre 11"/>
          <p:cNvSpPr>
            <a:spLocks noGrp="1"/>
          </p:cNvSpPr>
          <p:nvPr>
            <p:ph type="title"/>
          </p:nvPr>
        </p:nvSpPr>
        <p:spPr/>
        <p:txBody>
          <a:bodyPr>
            <a:normAutofit fontScale="90000"/>
          </a:bodyPr>
          <a:lstStyle/>
          <a:p>
            <a:r>
              <a:rPr lang="fr-FR" sz="3200" b="1" dirty="0" smtClean="0">
                <a:solidFill>
                  <a:schemeClr val="bg1"/>
                </a:solidFill>
              </a:rPr>
              <a:t>Ressources </a:t>
            </a:r>
            <a:r>
              <a:rPr lang="fr-FR" sz="3200" b="1" dirty="0" err="1" smtClean="0">
                <a:solidFill>
                  <a:schemeClr val="bg1"/>
                </a:solidFill>
              </a:rPr>
              <a:t>pHARe</a:t>
            </a:r>
            <a:r>
              <a:rPr lang="fr-FR" sz="3200" b="1" dirty="0" smtClean="0">
                <a:solidFill>
                  <a:schemeClr val="bg1"/>
                </a:solidFill>
              </a:rPr>
              <a:t/>
            </a:r>
            <a:br>
              <a:rPr lang="fr-FR" sz="3200" b="1" dirty="0" smtClean="0">
                <a:solidFill>
                  <a:schemeClr val="bg1"/>
                </a:solidFill>
              </a:rPr>
            </a:br>
            <a:endParaRPr lang="fr-FR" sz="4000" b="1" dirty="0"/>
          </a:p>
        </p:txBody>
      </p:sp>
      <p:sp>
        <p:nvSpPr>
          <p:cNvPr id="5" name="Espace réservé du contenu 4"/>
          <p:cNvSpPr>
            <a:spLocks noGrp="1"/>
          </p:cNvSpPr>
          <p:nvPr>
            <p:ph idx="1"/>
          </p:nvPr>
        </p:nvSpPr>
        <p:spPr>
          <a:xfrm>
            <a:off x="628650" y="981777"/>
            <a:ext cx="7886700" cy="3650946"/>
          </a:xfrm>
        </p:spPr>
        <p:txBody>
          <a:bodyPr>
            <a:normAutofit fontScale="85000" lnSpcReduction="20000"/>
          </a:bodyPr>
          <a:lstStyle/>
          <a:p>
            <a:endParaRPr lang="fr-FR" dirty="0" smtClean="0"/>
          </a:p>
          <a:p>
            <a:r>
              <a:rPr lang="fr-FR" sz="2400" b="1" dirty="0" smtClean="0">
                <a:solidFill>
                  <a:schemeClr val="bg1"/>
                </a:solidFill>
              </a:rPr>
              <a:t>Un diaporama de présentation</a:t>
            </a:r>
          </a:p>
          <a:p>
            <a:r>
              <a:rPr lang="fr-FR" sz="2400" b="1" dirty="0" smtClean="0">
                <a:solidFill>
                  <a:schemeClr val="bg1"/>
                </a:solidFill>
              </a:rPr>
              <a:t>Un spot « devenir ambassadeur »</a:t>
            </a:r>
          </a:p>
          <a:p>
            <a:r>
              <a:rPr lang="fr-FR" sz="2400" b="1" dirty="0" smtClean="0">
                <a:solidFill>
                  <a:schemeClr val="bg1"/>
                </a:solidFill>
              </a:rPr>
              <a:t>Une affiche « devenir ambassadeurs </a:t>
            </a:r>
            <a:r>
              <a:rPr lang="fr-FR" sz="2400" b="1" dirty="0" err="1" smtClean="0">
                <a:solidFill>
                  <a:schemeClr val="bg1"/>
                </a:solidFill>
              </a:rPr>
              <a:t>nah</a:t>
            </a:r>
            <a:endParaRPr lang="fr-FR" sz="2400" b="1" dirty="0" smtClean="0">
              <a:solidFill>
                <a:schemeClr val="bg1"/>
              </a:solidFill>
            </a:endParaRPr>
          </a:p>
          <a:p>
            <a:r>
              <a:rPr lang="fr-FR" sz="2400" b="1" dirty="0" smtClean="0">
                <a:solidFill>
                  <a:schemeClr val="bg1"/>
                </a:solidFill>
              </a:rPr>
              <a:t>Un </a:t>
            </a:r>
            <a:r>
              <a:rPr lang="fr-FR" sz="2400" b="1" dirty="0">
                <a:solidFill>
                  <a:schemeClr val="bg1"/>
                </a:solidFill>
              </a:rPr>
              <a:t>module </a:t>
            </a:r>
            <a:r>
              <a:rPr lang="fr-FR" sz="2400" b="1" dirty="0" err="1">
                <a:solidFill>
                  <a:schemeClr val="bg1"/>
                </a:solidFill>
              </a:rPr>
              <a:t>cyberambassadeurs</a:t>
            </a:r>
            <a:r>
              <a:rPr lang="fr-FR" sz="2400" b="1" dirty="0">
                <a:solidFill>
                  <a:schemeClr val="bg1"/>
                </a:solidFill>
              </a:rPr>
              <a:t> </a:t>
            </a:r>
            <a:r>
              <a:rPr lang="fr-FR" sz="2400" b="1" dirty="0" err="1" smtClean="0">
                <a:solidFill>
                  <a:schemeClr val="bg1"/>
                </a:solidFill>
              </a:rPr>
              <a:t>nah</a:t>
            </a:r>
            <a:r>
              <a:rPr lang="fr-FR" sz="2400" b="1" dirty="0" smtClean="0">
                <a:solidFill>
                  <a:schemeClr val="bg1"/>
                </a:solidFill>
              </a:rPr>
              <a:t> </a:t>
            </a:r>
          </a:p>
          <a:p>
            <a:r>
              <a:rPr lang="fr-FR" sz="2400" b="1" dirty="0" smtClean="0">
                <a:solidFill>
                  <a:schemeClr val="bg1"/>
                </a:solidFill>
              </a:rPr>
              <a:t>Un diplôme ambassadeurs </a:t>
            </a:r>
            <a:r>
              <a:rPr lang="fr-FR" sz="2400" b="1" dirty="0" err="1" smtClean="0">
                <a:solidFill>
                  <a:schemeClr val="bg1"/>
                </a:solidFill>
              </a:rPr>
              <a:t>nah</a:t>
            </a:r>
            <a:endParaRPr lang="fr-FR" sz="2400" b="1" dirty="0" smtClean="0">
              <a:solidFill>
                <a:schemeClr val="bg1"/>
              </a:solidFill>
            </a:endParaRPr>
          </a:p>
          <a:p>
            <a:r>
              <a:rPr lang="fr-FR" sz="2400" b="1" dirty="0" smtClean="0">
                <a:solidFill>
                  <a:schemeClr val="bg1"/>
                </a:solidFill>
              </a:rPr>
              <a:t>Une campagne ambassadeurs </a:t>
            </a:r>
            <a:r>
              <a:rPr lang="fr-FR" sz="2400" b="1" dirty="0" err="1" smtClean="0">
                <a:solidFill>
                  <a:schemeClr val="bg1"/>
                </a:solidFill>
              </a:rPr>
              <a:t>nah</a:t>
            </a:r>
            <a:r>
              <a:rPr lang="fr-FR" sz="2400" b="1" dirty="0" smtClean="0">
                <a:solidFill>
                  <a:schemeClr val="bg1"/>
                </a:solidFill>
              </a:rPr>
              <a:t>  </a:t>
            </a:r>
          </a:p>
          <a:p>
            <a:pPr marL="0" indent="0">
              <a:buNone/>
            </a:pPr>
            <a:r>
              <a:rPr lang="fr-FR" sz="2400" b="1" dirty="0">
                <a:solidFill>
                  <a:schemeClr val="bg1"/>
                </a:solidFill>
              </a:rPr>
              <a:t>https://www.nonauharcelement.education.gouv.fr/ressources/ambassadeur/</a:t>
            </a:r>
            <a:endParaRPr lang="fr-FR" sz="2400" b="1" dirty="0" smtClean="0">
              <a:solidFill>
                <a:schemeClr val="bg1"/>
              </a:solidFill>
            </a:endParaRPr>
          </a:p>
          <a:p>
            <a:r>
              <a:rPr lang="fr-FR" sz="2400" b="1" dirty="0">
                <a:solidFill>
                  <a:schemeClr val="bg1"/>
                </a:solidFill>
              </a:rPr>
              <a:t>Un module ambassadeurs </a:t>
            </a:r>
            <a:r>
              <a:rPr lang="fr-FR" sz="2400" b="1" dirty="0" err="1">
                <a:solidFill>
                  <a:schemeClr val="bg1"/>
                </a:solidFill>
              </a:rPr>
              <a:t>nah</a:t>
            </a:r>
            <a:r>
              <a:rPr lang="fr-FR" sz="2400" b="1" dirty="0">
                <a:solidFill>
                  <a:schemeClr val="bg1"/>
                </a:solidFill>
              </a:rPr>
              <a:t> </a:t>
            </a:r>
            <a:r>
              <a:rPr lang="fr-FR" sz="2400" b="1" dirty="0" smtClean="0">
                <a:solidFill>
                  <a:schemeClr val="bg1"/>
                </a:solidFill>
              </a:rPr>
              <a:t>(octobre 2021)</a:t>
            </a:r>
          </a:p>
          <a:p>
            <a:r>
              <a:rPr lang="fr-FR" sz="2400" b="1" dirty="0" smtClean="0">
                <a:solidFill>
                  <a:schemeClr val="bg1"/>
                </a:solidFill>
              </a:rPr>
              <a:t>Un livret du formateur ( octobre 2021)</a:t>
            </a:r>
          </a:p>
          <a:p>
            <a:r>
              <a:rPr lang="fr-FR" sz="2400" b="1" dirty="0" smtClean="0">
                <a:solidFill>
                  <a:schemeClr val="bg1"/>
                </a:solidFill>
              </a:rPr>
              <a:t>Un carnet d’activités de l’ambassadeur (octobre 2021)</a:t>
            </a:r>
          </a:p>
          <a:p>
            <a:endParaRPr lang="fr-FR" sz="2400" b="1" dirty="0" smtClean="0">
              <a:solidFill>
                <a:schemeClr val="bg1"/>
              </a:solidFill>
            </a:endParaRPr>
          </a:p>
          <a:p>
            <a:endParaRPr lang="fr-FR" dirty="0"/>
          </a:p>
        </p:txBody>
      </p:sp>
    </p:spTree>
    <p:extLst>
      <p:ext uri="{BB962C8B-B14F-4D97-AF65-F5344CB8AC3E}">
        <p14:creationId xmlns:p14="http://schemas.microsoft.com/office/powerpoint/2010/main" val="2597054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3">
            <a:extLst>
              <a:ext uri="{FF2B5EF4-FFF2-40B4-BE49-F238E27FC236}">
                <a16:creationId xmlns:a16="http://schemas.microsoft.com/office/drawing/2014/main" id="{4D2143E1-957F-DE45-B3AD-DD232AB254F9}"/>
              </a:ext>
            </a:extLst>
          </p:cNvPr>
          <p:cNvSpPr>
            <a:spLocks noGrp="1"/>
          </p:cNvSpPr>
          <p:nvPr>
            <p:ph type="subTitle" idx="1"/>
          </p:nvPr>
        </p:nvSpPr>
        <p:spPr>
          <a:xfrm>
            <a:off x="2736805" y="1926178"/>
            <a:ext cx="5786937" cy="1291143"/>
          </a:xfrm>
        </p:spPr>
        <p:txBody>
          <a:bodyPr/>
          <a:lstStyle/>
          <a:p>
            <a:pPr algn="l"/>
            <a:r>
              <a:rPr lang="fr-FR" sz="2400" b="1" dirty="0">
                <a:solidFill>
                  <a:schemeClr val="bg1"/>
                </a:solidFill>
                <a:latin typeface="Arial" panose="020B0604020202020204" pitchFamily="34" charset="0"/>
                <a:cs typeface="Arial" panose="020B0604020202020204" pitchFamily="34" charset="0"/>
              </a:rPr>
              <a:t>Titre de la partie</a:t>
            </a:r>
            <a:br>
              <a:rPr lang="fr-FR" sz="2400" b="1" dirty="0">
                <a:solidFill>
                  <a:schemeClr val="bg1"/>
                </a:solidFill>
                <a:latin typeface="Arial" panose="020B0604020202020204" pitchFamily="34" charset="0"/>
                <a:cs typeface="Arial" panose="020B0604020202020204" pitchFamily="34" charset="0"/>
              </a:rPr>
            </a:br>
            <a:r>
              <a:rPr lang="fr-FR" sz="2400" b="1" dirty="0">
                <a:solidFill>
                  <a:schemeClr val="bg1"/>
                </a:solidFill>
                <a:latin typeface="Arial" panose="020B0604020202020204" pitchFamily="34" charset="0"/>
                <a:cs typeface="Arial" panose="020B0604020202020204" pitchFamily="34" charset="0"/>
              </a:rPr>
              <a:t>sur deux</a:t>
            </a:r>
            <a:br>
              <a:rPr lang="fr-FR" sz="2400" b="1" dirty="0">
                <a:solidFill>
                  <a:schemeClr val="bg1"/>
                </a:solidFill>
                <a:latin typeface="Arial" panose="020B0604020202020204" pitchFamily="34" charset="0"/>
                <a:cs typeface="Arial" panose="020B0604020202020204" pitchFamily="34" charset="0"/>
              </a:rPr>
            </a:br>
            <a:r>
              <a:rPr lang="fr-FR" sz="2400" b="1" dirty="0">
                <a:solidFill>
                  <a:schemeClr val="bg1"/>
                </a:solidFill>
                <a:latin typeface="Arial" panose="020B0604020202020204" pitchFamily="34" charset="0"/>
                <a:cs typeface="Arial" panose="020B0604020202020204" pitchFamily="34" charset="0"/>
              </a:rPr>
              <a:t>ou trois lignes</a:t>
            </a:r>
          </a:p>
        </p:txBody>
      </p:sp>
      <p:pic>
        <p:nvPicPr>
          <p:cNvPr id="3" name="Image 2">
            <a:extLst>
              <a:ext uri="{FF2B5EF4-FFF2-40B4-BE49-F238E27FC236}">
                <a16:creationId xmlns:a16="http://schemas.microsoft.com/office/drawing/2014/main" id="{C4CE3A24-A5E8-494D-8359-5A0639F00506}"/>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626884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69A8906-F214-3B4B-9202-723F79DBA7A7}"/>
              </a:ext>
            </a:extLst>
          </p:cNvPr>
          <p:cNvPicPr>
            <a:picLocks noChangeAspect="1"/>
          </p:cNvPicPr>
          <p:nvPr/>
        </p:nvPicPr>
        <p:blipFill>
          <a:blip r:embed="rId2"/>
          <a:stretch>
            <a:fillRect/>
          </a:stretch>
        </p:blipFill>
        <p:spPr>
          <a:xfrm>
            <a:off x="0" y="0"/>
            <a:ext cx="9144000" cy="5143500"/>
          </a:xfrm>
          <a:prstGeom prst="rect">
            <a:avLst/>
          </a:prstGeom>
        </p:spPr>
      </p:pic>
      <p:sp>
        <p:nvSpPr>
          <p:cNvPr id="2" name="Titre 1"/>
          <p:cNvSpPr>
            <a:spLocks noGrp="1"/>
          </p:cNvSpPr>
          <p:nvPr>
            <p:ph type="title"/>
          </p:nvPr>
        </p:nvSpPr>
        <p:spPr/>
        <p:txBody>
          <a:bodyPr/>
          <a:lstStyle/>
          <a:p>
            <a:r>
              <a:rPr lang="fr-FR" b="1" dirty="0" smtClean="0">
                <a:solidFill>
                  <a:schemeClr val="bg1"/>
                </a:solidFill>
              </a:rPr>
              <a:t>Grands principes</a:t>
            </a:r>
            <a:endParaRPr lang="fr-FR" b="1" dirty="0">
              <a:solidFill>
                <a:schemeClr val="bg1"/>
              </a:solidFill>
            </a:endParaRPr>
          </a:p>
        </p:txBody>
      </p:sp>
      <p:sp>
        <p:nvSpPr>
          <p:cNvPr id="4" name="Sous-titre 3">
            <a:extLst>
              <a:ext uri="{FF2B5EF4-FFF2-40B4-BE49-F238E27FC236}">
                <a16:creationId xmlns:a16="http://schemas.microsoft.com/office/drawing/2014/main" id="{4D2143E1-957F-DE45-B3AD-DD232AB254F9}"/>
              </a:ext>
            </a:extLst>
          </p:cNvPr>
          <p:cNvSpPr>
            <a:spLocks noGrp="1"/>
          </p:cNvSpPr>
          <p:nvPr>
            <p:ph idx="1"/>
          </p:nvPr>
        </p:nvSpPr>
        <p:spPr/>
        <p:txBody>
          <a:bodyPr>
            <a:normAutofit/>
          </a:bodyPr>
          <a:lstStyle/>
          <a:p>
            <a:pPr algn="just"/>
            <a:r>
              <a:rPr lang="fr-FR" sz="2400" dirty="0">
                <a:solidFill>
                  <a:schemeClr val="bg1"/>
                </a:solidFill>
              </a:rPr>
              <a:t>La mise en place du dispositif « ambassadeurs collégiens » constitue une des conditions d'éligibilité au label </a:t>
            </a:r>
            <a:r>
              <a:rPr lang="fr-FR" sz="2400" dirty="0" err="1">
                <a:solidFill>
                  <a:schemeClr val="bg1"/>
                </a:solidFill>
              </a:rPr>
              <a:t>pHARe</a:t>
            </a:r>
            <a:r>
              <a:rPr lang="fr-FR" sz="2400" dirty="0">
                <a:solidFill>
                  <a:schemeClr val="bg1"/>
                </a:solidFill>
              </a:rPr>
              <a:t>.</a:t>
            </a:r>
          </a:p>
          <a:p>
            <a:pPr algn="just"/>
            <a:r>
              <a:rPr lang="fr-FR" sz="2400" dirty="0">
                <a:solidFill>
                  <a:schemeClr val="bg1"/>
                </a:solidFill>
              </a:rPr>
              <a:t>La mise en place de ce dispositif s’effectue nécessairement </a:t>
            </a:r>
            <a:r>
              <a:rPr lang="fr-FR" sz="2400" dirty="0" smtClean="0">
                <a:solidFill>
                  <a:schemeClr val="bg1"/>
                </a:solidFill>
              </a:rPr>
              <a:t>avec l’aide de l’équipe </a:t>
            </a:r>
            <a:r>
              <a:rPr lang="fr-FR" sz="2400" dirty="0">
                <a:solidFill>
                  <a:schemeClr val="bg1"/>
                </a:solidFill>
              </a:rPr>
              <a:t>de direction. La désignation de référents adultes </a:t>
            </a:r>
            <a:r>
              <a:rPr lang="fr-FR" sz="2400" dirty="0" smtClean="0">
                <a:solidFill>
                  <a:schemeClr val="bg1"/>
                </a:solidFill>
              </a:rPr>
              <a:t>de </a:t>
            </a:r>
            <a:r>
              <a:rPr lang="fr-FR" sz="2400" dirty="0">
                <a:solidFill>
                  <a:schemeClr val="bg1"/>
                </a:solidFill>
              </a:rPr>
              <a:t>ce projet conditionne la réussite et la pérennité du dispositif. </a:t>
            </a:r>
          </a:p>
          <a:p>
            <a:pPr algn="just"/>
            <a:r>
              <a:rPr lang="fr-FR" sz="2400" dirty="0" smtClean="0">
                <a:solidFill>
                  <a:schemeClr val="bg1"/>
                </a:solidFill>
              </a:rPr>
              <a:t>La </a:t>
            </a:r>
            <a:r>
              <a:rPr lang="fr-FR" sz="2400" dirty="0">
                <a:solidFill>
                  <a:schemeClr val="bg1"/>
                </a:solidFill>
              </a:rPr>
              <a:t>formation des élèves est </a:t>
            </a:r>
            <a:r>
              <a:rPr lang="fr-FR" sz="2400" dirty="0" smtClean="0">
                <a:solidFill>
                  <a:schemeClr val="bg1"/>
                </a:solidFill>
              </a:rPr>
              <a:t>organisée </a:t>
            </a:r>
            <a:r>
              <a:rPr lang="fr-FR" sz="2400" dirty="0">
                <a:solidFill>
                  <a:schemeClr val="bg1"/>
                </a:solidFill>
              </a:rPr>
              <a:t>au sein de l’établissement par  </a:t>
            </a:r>
            <a:r>
              <a:rPr lang="fr-FR" sz="2400" dirty="0" smtClean="0">
                <a:solidFill>
                  <a:schemeClr val="bg1"/>
                </a:solidFill>
              </a:rPr>
              <a:t>ces référents.</a:t>
            </a:r>
            <a:endParaRPr lang="fr-FR" sz="2400" dirty="0"/>
          </a:p>
          <a:p>
            <a:pPr algn="l"/>
            <a:endParaRPr lang="fr-FR"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4812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69A8906-F214-3B4B-9202-723F79DBA7A7}"/>
              </a:ext>
            </a:extLst>
          </p:cNvPr>
          <p:cNvPicPr>
            <a:picLocks noChangeAspect="1"/>
          </p:cNvPicPr>
          <p:nvPr/>
        </p:nvPicPr>
        <p:blipFill>
          <a:blip r:embed="rId2"/>
          <a:stretch>
            <a:fillRect/>
          </a:stretch>
        </p:blipFill>
        <p:spPr>
          <a:xfrm>
            <a:off x="0" y="0"/>
            <a:ext cx="9144000" cy="5143500"/>
          </a:xfrm>
          <a:prstGeom prst="rect">
            <a:avLst/>
          </a:prstGeom>
        </p:spPr>
      </p:pic>
      <p:sp>
        <p:nvSpPr>
          <p:cNvPr id="2" name="Titre 1"/>
          <p:cNvSpPr>
            <a:spLocks noGrp="1"/>
          </p:cNvSpPr>
          <p:nvPr>
            <p:ph type="title"/>
          </p:nvPr>
        </p:nvSpPr>
        <p:spPr/>
        <p:txBody>
          <a:bodyPr>
            <a:normAutofit fontScale="90000"/>
          </a:bodyPr>
          <a:lstStyle/>
          <a:p>
            <a:r>
              <a:rPr lang="fr-FR" b="1" dirty="0" smtClean="0">
                <a:solidFill>
                  <a:schemeClr val="bg1"/>
                </a:solidFill>
              </a:rPr>
              <a:t>Rôle </a:t>
            </a:r>
            <a:r>
              <a:rPr lang="fr-FR" b="1" dirty="0">
                <a:solidFill>
                  <a:schemeClr val="bg1"/>
                </a:solidFill>
              </a:rPr>
              <a:t>des ambassadeurs collégiens </a:t>
            </a:r>
            <a:br>
              <a:rPr lang="fr-FR" b="1" dirty="0">
                <a:solidFill>
                  <a:schemeClr val="bg1"/>
                </a:solidFill>
              </a:rPr>
            </a:br>
            <a:endParaRPr lang="fr-FR" b="1" dirty="0">
              <a:solidFill>
                <a:schemeClr val="bg1"/>
              </a:solidFill>
            </a:endParaRPr>
          </a:p>
        </p:txBody>
      </p:sp>
      <p:sp>
        <p:nvSpPr>
          <p:cNvPr id="4" name="Sous-titre 3">
            <a:extLst>
              <a:ext uri="{FF2B5EF4-FFF2-40B4-BE49-F238E27FC236}">
                <a16:creationId xmlns:a16="http://schemas.microsoft.com/office/drawing/2014/main" id="{4D2143E1-957F-DE45-B3AD-DD232AB254F9}"/>
              </a:ext>
            </a:extLst>
          </p:cNvPr>
          <p:cNvSpPr>
            <a:spLocks noGrp="1"/>
          </p:cNvSpPr>
          <p:nvPr>
            <p:ph idx="1"/>
          </p:nvPr>
        </p:nvSpPr>
        <p:spPr>
          <a:xfrm>
            <a:off x="423512" y="904775"/>
            <a:ext cx="8091838" cy="3727948"/>
          </a:xfrm>
        </p:spPr>
        <p:txBody>
          <a:bodyPr>
            <a:normAutofit fontScale="70000" lnSpcReduction="20000"/>
          </a:bodyPr>
          <a:lstStyle/>
          <a:p>
            <a:r>
              <a:rPr lang="fr-FR" sz="2400" b="1" dirty="0" smtClean="0">
                <a:solidFill>
                  <a:schemeClr val="bg1"/>
                </a:solidFill>
                <a:latin typeface="Arial" panose="020B0604020202020204" pitchFamily="34" charset="0"/>
                <a:cs typeface="Arial" panose="020B0604020202020204" pitchFamily="34" charset="0"/>
              </a:rPr>
              <a:t>Le </a:t>
            </a:r>
            <a:r>
              <a:rPr lang="fr-FR" sz="2400" b="1" dirty="0">
                <a:solidFill>
                  <a:schemeClr val="bg1"/>
                </a:solidFill>
                <a:latin typeface="Arial" panose="020B0604020202020204" pitchFamily="34" charset="0"/>
                <a:cs typeface="Arial" panose="020B0604020202020204" pitchFamily="34" charset="0"/>
              </a:rPr>
              <a:t>rôle des ambassadeurs collégiens est de proposer des actions d’information et de sensibilisation au sein du collège ou à destination des plus jeunes. Mobilisés à l’occasion de la journée nationale de lutte contre le harcèlement à l’école, Ils peuvent également participer au concours « non au harcèlement » ou apporter leurs connaissances aux classes qui souhaitent s’y engager. </a:t>
            </a:r>
            <a:endParaRPr lang="fr-FR" sz="2400" b="1" dirty="0" smtClean="0">
              <a:solidFill>
                <a:schemeClr val="bg1"/>
              </a:solidFill>
              <a:latin typeface="Arial" panose="020B0604020202020204" pitchFamily="34" charset="0"/>
              <a:cs typeface="Arial" panose="020B0604020202020204" pitchFamily="34" charset="0"/>
            </a:endParaRPr>
          </a:p>
          <a:p>
            <a:pPr marL="0" indent="0">
              <a:buNone/>
            </a:pPr>
            <a:endParaRPr lang="fr-FR" sz="2400" b="1" dirty="0">
              <a:solidFill>
                <a:schemeClr val="bg1"/>
              </a:solidFill>
              <a:latin typeface="Arial" panose="020B0604020202020204" pitchFamily="34" charset="0"/>
              <a:cs typeface="Arial" panose="020B0604020202020204" pitchFamily="34" charset="0"/>
            </a:endParaRPr>
          </a:p>
          <a:p>
            <a:r>
              <a:rPr lang="fr-FR" sz="2400" b="1" dirty="0">
                <a:solidFill>
                  <a:schemeClr val="bg1"/>
                </a:solidFill>
                <a:latin typeface="Arial" panose="020B0604020202020204" pitchFamily="34" charset="0"/>
                <a:cs typeface="Arial" panose="020B0604020202020204" pitchFamily="34" charset="0"/>
              </a:rPr>
              <a:t>Les missions des ambassadeurs collégiens sont connues des délégués de classe et les élus au CVC. Le lien avec les instances représentatives collégiennes est régulier.</a:t>
            </a:r>
          </a:p>
          <a:p>
            <a:endParaRPr lang="fr-FR" sz="2400" b="1" dirty="0">
              <a:solidFill>
                <a:schemeClr val="bg1"/>
              </a:solidFill>
              <a:latin typeface="Arial" panose="020B0604020202020204" pitchFamily="34" charset="0"/>
              <a:cs typeface="Arial" panose="020B0604020202020204" pitchFamily="34" charset="0"/>
            </a:endParaRPr>
          </a:p>
          <a:p>
            <a:r>
              <a:rPr lang="fr-FR" sz="2400" b="1" dirty="0">
                <a:solidFill>
                  <a:schemeClr val="bg1"/>
                </a:solidFill>
                <a:latin typeface="Arial" panose="020B0604020202020204" pitchFamily="34" charset="0"/>
                <a:cs typeface="Arial" panose="020B0604020202020204" pitchFamily="34" charset="0"/>
              </a:rPr>
              <a:t>Les ambassadeurs sont des partenaires précieux de la prévention. Ils sont les interlocuteurs de l’équipe ressource de l’établissement.  Ils peuvent être les auxiliaires d’une détection précoce des situations et, ce faisant, contribuent à optimiser l’efficacité de la réponse éducative. Ils apportent leur expérience à la meilleure compréhension des faits de harcèlement en lien avec le climat scolaire. </a:t>
            </a:r>
          </a:p>
          <a:p>
            <a:pPr algn="l"/>
            <a:endParaRPr lang="fr-FR"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5574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3">
            <a:extLst>
              <a:ext uri="{FF2B5EF4-FFF2-40B4-BE49-F238E27FC236}">
                <a16:creationId xmlns:a16="http://schemas.microsoft.com/office/drawing/2014/main" id="{4D2143E1-957F-DE45-B3AD-DD232AB254F9}"/>
              </a:ext>
            </a:extLst>
          </p:cNvPr>
          <p:cNvSpPr>
            <a:spLocks noGrp="1"/>
          </p:cNvSpPr>
          <p:nvPr>
            <p:ph type="subTitle" idx="1"/>
          </p:nvPr>
        </p:nvSpPr>
        <p:spPr>
          <a:xfrm>
            <a:off x="2736805" y="1926178"/>
            <a:ext cx="5786937" cy="1291143"/>
          </a:xfrm>
        </p:spPr>
        <p:txBody>
          <a:bodyPr/>
          <a:lstStyle/>
          <a:p>
            <a:pPr algn="l"/>
            <a:r>
              <a:rPr lang="fr-FR" sz="2400" b="1" dirty="0">
                <a:solidFill>
                  <a:schemeClr val="bg1"/>
                </a:solidFill>
                <a:latin typeface="Arial" panose="020B0604020202020204" pitchFamily="34" charset="0"/>
                <a:cs typeface="Arial" panose="020B0604020202020204" pitchFamily="34" charset="0"/>
              </a:rPr>
              <a:t>Titre de la partie</a:t>
            </a:r>
            <a:br>
              <a:rPr lang="fr-FR" sz="2400" b="1" dirty="0">
                <a:solidFill>
                  <a:schemeClr val="bg1"/>
                </a:solidFill>
                <a:latin typeface="Arial" panose="020B0604020202020204" pitchFamily="34" charset="0"/>
                <a:cs typeface="Arial" panose="020B0604020202020204" pitchFamily="34" charset="0"/>
              </a:rPr>
            </a:br>
            <a:r>
              <a:rPr lang="fr-FR" sz="2400" b="1" dirty="0">
                <a:solidFill>
                  <a:schemeClr val="bg1"/>
                </a:solidFill>
                <a:latin typeface="Arial" panose="020B0604020202020204" pitchFamily="34" charset="0"/>
                <a:cs typeface="Arial" panose="020B0604020202020204" pitchFamily="34" charset="0"/>
              </a:rPr>
              <a:t>sur deux</a:t>
            </a:r>
            <a:br>
              <a:rPr lang="fr-FR" sz="2400" b="1" dirty="0">
                <a:solidFill>
                  <a:schemeClr val="bg1"/>
                </a:solidFill>
                <a:latin typeface="Arial" panose="020B0604020202020204" pitchFamily="34" charset="0"/>
                <a:cs typeface="Arial" panose="020B0604020202020204" pitchFamily="34" charset="0"/>
              </a:rPr>
            </a:br>
            <a:r>
              <a:rPr lang="fr-FR" sz="2400" b="1" dirty="0">
                <a:solidFill>
                  <a:schemeClr val="bg1"/>
                </a:solidFill>
                <a:latin typeface="Arial" panose="020B0604020202020204" pitchFamily="34" charset="0"/>
                <a:cs typeface="Arial" panose="020B0604020202020204" pitchFamily="34" charset="0"/>
              </a:rPr>
              <a:t>ou trois lignes</a:t>
            </a:r>
          </a:p>
        </p:txBody>
      </p:sp>
      <p:sp>
        <p:nvSpPr>
          <p:cNvPr id="5" name="Titre 9">
            <a:extLst>
              <a:ext uri="{FF2B5EF4-FFF2-40B4-BE49-F238E27FC236}">
                <a16:creationId xmlns:a16="http://schemas.microsoft.com/office/drawing/2014/main" id="{8922A1BA-5382-1246-8B8B-494D750F5150}"/>
              </a:ext>
            </a:extLst>
          </p:cNvPr>
          <p:cNvSpPr txBox="1">
            <a:spLocks/>
          </p:cNvSpPr>
          <p:nvPr/>
        </p:nvSpPr>
        <p:spPr>
          <a:xfrm>
            <a:off x="641353" y="1055836"/>
            <a:ext cx="8424000" cy="72000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b="1" dirty="0" smtClean="0">
                <a:solidFill>
                  <a:srgbClr val="11B09C"/>
                </a:solidFill>
                <a:latin typeface="Arial" panose="020B0604020202020204" pitchFamily="34" charset="0"/>
                <a:cs typeface="Arial" panose="020B0604020202020204" pitchFamily="34" charset="0"/>
              </a:rPr>
              <a:t>Acteurs </a:t>
            </a:r>
            <a:r>
              <a:rPr lang="fr-FR" sz="2400" b="1" dirty="0">
                <a:solidFill>
                  <a:srgbClr val="11B09C"/>
                </a:solidFill>
                <a:latin typeface="Arial" panose="020B0604020202020204" pitchFamily="34" charset="0"/>
                <a:cs typeface="Arial" panose="020B0604020202020204" pitchFamily="34" charset="0"/>
              </a:rPr>
              <a:t>impliqués </a:t>
            </a:r>
            <a:r>
              <a:rPr lang="fr-FR" sz="2400" b="1" dirty="0" smtClean="0">
                <a:solidFill>
                  <a:srgbClr val="11B09C"/>
                </a:solidFill>
                <a:latin typeface="Arial" panose="020B0604020202020204" pitchFamily="34" charset="0"/>
                <a:cs typeface="Arial" panose="020B0604020202020204" pitchFamily="34" charset="0"/>
              </a:rPr>
              <a:t>dans </a:t>
            </a:r>
            <a:r>
              <a:rPr lang="fr-FR" sz="2400" b="1" dirty="0">
                <a:solidFill>
                  <a:srgbClr val="11B09C"/>
                </a:solidFill>
                <a:latin typeface="Arial" panose="020B0604020202020204" pitchFamily="34" charset="0"/>
                <a:cs typeface="Arial" panose="020B0604020202020204" pitchFamily="34" charset="0"/>
              </a:rPr>
              <a:t>le dispositif</a:t>
            </a:r>
          </a:p>
        </p:txBody>
      </p:sp>
      <p:sp>
        <p:nvSpPr>
          <p:cNvPr id="6" name="Espace réservé du contenu 11">
            <a:extLst>
              <a:ext uri="{FF2B5EF4-FFF2-40B4-BE49-F238E27FC236}">
                <a16:creationId xmlns:a16="http://schemas.microsoft.com/office/drawing/2014/main" id="{76684C8F-CC4E-8E4B-92F6-13FC9BBDB237}"/>
              </a:ext>
            </a:extLst>
          </p:cNvPr>
          <p:cNvSpPr txBox="1">
            <a:spLocks/>
          </p:cNvSpPr>
          <p:nvPr/>
        </p:nvSpPr>
        <p:spPr>
          <a:xfrm>
            <a:off x="641351" y="1922400"/>
            <a:ext cx="6207057" cy="25740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1" indent="0">
              <a:buClr>
                <a:srgbClr val="11B09C"/>
              </a:buClr>
              <a:buNone/>
            </a:pPr>
            <a:endParaRPr lang="fr-FR" sz="1400" dirty="0">
              <a:latin typeface="Arial" panose="020B0604020202020204" pitchFamily="34" charset="0"/>
              <a:cs typeface="Arial" panose="020B0604020202020204" pitchFamily="34" charset="0"/>
            </a:endParaRPr>
          </a:p>
          <a:p>
            <a:pPr lvl="1">
              <a:buClr>
                <a:srgbClr val="11B09C"/>
              </a:buClr>
            </a:pPr>
            <a:r>
              <a:rPr lang="fr-FR" sz="2000" dirty="0">
                <a:latin typeface="Arial" panose="020B0604020202020204" pitchFamily="34" charset="0"/>
                <a:cs typeface="Arial" panose="020B0604020202020204" pitchFamily="34" charset="0"/>
              </a:rPr>
              <a:t>10 élèves choisis de </a:t>
            </a:r>
            <a:r>
              <a:rPr lang="fr-FR" sz="2000" dirty="0" smtClean="0">
                <a:latin typeface="Arial" panose="020B0604020202020204" pitchFamily="34" charset="0"/>
                <a:cs typeface="Arial" panose="020B0604020202020204" pitchFamily="34" charset="0"/>
              </a:rPr>
              <a:t>préférence parmi les élèves de 5ème</a:t>
            </a:r>
            <a:r>
              <a:rPr lang="fr-FR" sz="2000" dirty="0">
                <a:latin typeface="Arial" panose="020B0604020202020204" pitchFamily="34" charset="0"/>
                <a:cs typeface="Arial" panose="020B0604020202020204" pitchFamily="34" charset="0"/>
              </a:rPr>
              <a:t>, 4ème et 3ème</a:t>
            </a:r>
          </a:p>
          <a:p>
            <a:pPr lvl="1">
              <a:buClr>
                <a:srgbClr val="11B09C"/>
              </a:buClr>
            </a:pPr>
            <a:r>
              <a:rPr lang="fr-FR" sz="2000" dirty="0">
                <a:latin typeface="Arial" panose="020B0604020202020204" pitchFamily="34" charset="0"/>
                <a:cs typeface="Arial" panose="020B0604020202020204" pitchFamily="34" charset="0"/>
              </a:rPr>
              <a:t>Référents adultes de l’établissement</a:t>
            </a:r>
          </a:p>
          <a:p>
            <a:pPr lvl="1">
              <a:buClr>
                <a:srgbClr val="11B09C"/>
              </a:buClr>
            </a:pPr>
            <a:endParaRPr lang="fr-FR" sz="1400" dirty="0">
              <a:latin typeface="Arial" panose="020B0604020202020204" pitchFamily="34" charset="0"/>
              <a:cs typeface="Arial" panose="020B0604020202020204" pitchFamily="34" charset="0"/>
            </a:endParaRPr>
          </a:p>
        </p:txBody>
      </p:sp>
      <p:pic>
        <p:nvPicPr>
          <p:cNvPr id="7" name="Image 6">
            <a:extLst>
              <a:ext uri="{FF2B5EF4-FFF2-40B4-BE49-F238E27FC236}">
                <a16:creationId xmlns:a16="http://schemas.microsoft.com/office/drawing/2014/main" id="{54DB971E-1943-BE4E-BB56-33AB794CD289}"/>
              </a:ext>
            </a:extLst>
          </p:cNvPr>
          <p:cNvPicPr>
            <a:picLocks noChangeAspect="1"/>
          </p:cNvPicPr>
          <p:nvPr/>
        </p:nvPicPr>
        <p:blipFill>
          <a:blip r:embed="rId2"/>
          <a:stretch>
            <a:fillRect/>
          </a:stretch>
        </p:blipFill>
        <p:spPr>
          <a:xfrm>
            <a:off x="0" y="0"/>
            <a:ext cx="9144000" cy="7239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3541" y="2619073"/>
            <a:ext cx="2784908" cy="1877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9484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3">
            <a:extLst>
              <a:ext uri="{FF2B5EF4-FFF2-40B4-BE49-F238E27FC236}">
                <a16:creationId xmlns:a16="http://schemas.microsoft.com/office/drawing/2014/main" id="{4D2143E1-957F-DE45-B3AD-DD232AB254F9}"/>
              </a:ext>
            </a:extLst>
          </p:cNvPr>
          <p:cNvSpPr>
            <a:spLocks noGrp="1"/>
          </p:cNvSpPr>
          <p:nvPr>
            <p:ph type="subTitle" idx="1"/>
          </p:nvPr>
        </p:nvSpPr>
        <p:spPr>
          <a:xfrm>
            <a:off x="2736805" y="1926178"/>
            <a:ext cx="5786937" cy="1291143"/>
          </a:xfrm>
        </p:spPr>
        <p:txBody>
          <a:bodyPr/>
          <a:lstStyle/>
          <a:p>
            <a:pPr algn="l"/>
            <a:r>
              <a:rPr lang="fr-FR" sz="2400" b="1" dirty="0">
                <a:solidFill>
                  <a:schemeClr val="bg1"/>
                </a:solidFill>
                <a:latin typeface="Arial" panose="020B0604020202020204" pitchFamily="34" charset="0"/>
                <a:cs typeface="Arial" panose="020B0604020202020204" pitchFamily="34" charset="0"/>
              </a:rPr>
              <a:t>Titre de la partie</a:t>
            </a:r>
            <a:br>
              <a:rPr lang="fr-FR" sz="2400" b="1" dirty="0">
                <a:solidFill>
                  <a:schemeClr val="bg1"/>
                </a:solidFill>
                <a:latin typeface="Arial" panose="020B0604020202020204" pitchFamily="34" charset="0"/>
                <a:cs typeface="Arial" panose="020B0604020202020204" pitchFamily="34" charset="0"/>
              </a:rPr>
            </a:br>
            <a:r>
              <a:rPr lang="fr-FR" sz="2400" b="1" dirty="0">
                <a:solidFill>
                  <a:schemeClr val="bg1"/>
                </a:solidFill>
                <a:latin typeface="Arial" panose="020B0604020202020204" pitchFamily="34" charset="0"/>
                <a:cs typeface="Arial" panose="020B0604020202020204" pitchFamily="34" charset="0"/>
              </a:rPr>
              <a:t>sur deux</a:t>
            </a:r>
            <a:br>
              <a:rPr lang="fr-FR" sz="2400" b="1" dirty="0">
                <a:solidFill>
                  <a:schemeClr val="bg1"/>
                </a:solidFill>
                <a:latin typeface="Arial" panose="020B0604020202020204" pitchFamily="34" charset="0"/>
                <a:cs typeface="Arial" panose="020B0604020202020204" pitchFamily="34" charset="0"/>
              </a:rPr>
            </a:br>
            <a:r>
              <a:rPr lang="fr-FR" sz="2400" b="1" dirty="0">
                <a:solidFill>
                  <a:schemeClr val="bg1"/>
                </a:solidFill>
                <a:latin typeface="Arial" panose="020B0604020202020204" pitchFamily="34" charset="0"/>
                <a:cs typeface="Arial" panose="020B0604020202020204" pitchFamily="34" charset="0"/>
              </a:rPr>
              <a:t>ou trois lignes</a:t>
            </a:r>
          </a:p>
        </p:txBody>
      </p:sp>
      <p:sp>
        <p:nvSpPr>
          <p:cNvPr id="5" name="Titre 9">
            <a:extLst>
              <a:ext uri="{FF2B5EF4-FFF2-40B4-BE49-F238E27FC236}">
                <a16:creationId xmlns:a16="http://schemas.microsoft.com/office/drawing/2014/main" id="{8922A1BA-5382-1246-8B8B-494D750F5150}"/>
              </a:ext>
            </a:extLst>
          </p:cNvPr>
          <p:cNvSpPr txBox="1">
            <a:spLocks/>
          </p:cNvSpPr>
          <p:nvPr/>
        </p:nvSpPr>
        <p:spPr>
          <a:xfrm>
            <a:off x="641353" y="1055836"/>
            <a:ext cx="8424000" cy="72000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b="1" dirty="0" smtClean="0">
                <a:solidFill>
                  <a:srgbClr val="11B09C"/>
                </a:solidFill>
                <a:latin typeface="Arial" panose="020B0604020202020204" pitchFamily="34" charset="0"/>
                <a:cs typeface="Arial" panose="020B0604020202020204" pitchFamily="34" charset="0"/>
              </a:rPr>
              <a:t>Formation </a:t>
            </a:r>
            <a:r>
              <a:rPr lang="fr-FR" sz="2400" b="1" dirty="0">
                <a:solidFill>
                  <a:srgbClr val="11B09C"/>
                </a:solidFill>
                <a:latin typeface="Arial" panose="020B0604020202020204" pitchFamily="34" charset="0"/>
                <a:cs typeface="Arial" panose="020B0604020202020204" pitchFamily="34" charset="0"/>
              </a:rPr>
              <a:t>: les modalités</a:t>
            </a:r>
          </a:p>
        </p:txBody>
      </p:sp>
      <p:sp>
        <p:nvSpPr>
          <p:cNvPr id="6" name="Espace réservé du contenu 11">
            <a:extLst>
              <a:ext uri="{FF2B5EF4-FFF2-40B4-BE49-F238E27FC236}">
                <a16:creationId xmlns:a16="http://schemas.microsoft.com/office/drawing/2014/main" id="{76684C8F-CC4E-8E4B-92F6-13FC9BBDB237}"/>
              </a:ext>
            </a:extLst>
          </p:cNvPr>
          <p:cNvSpPr txBox="1">
            <a:spLocks/>
          </p:cNvSpPr>
          <p:nvPr/>
        </p:nvSpPr>
        <p:spPr>
          <a:xfrm>
            <a:off x="641351" y="1926178"/>
            <a:ext cx="8271643" cy="257022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1" indent="0">
              <a:buClr>
                <a:srgbClr val="11B09C"/>
              </a:buClr>
              <a:buNone/>
            </a:pPr>
            <a:endParaRPr lang="fr-FR" sz="1400" dirty="0">
              <a:latin typeface="Arial" panose="020B0604020202020204" pitchFamily="34" charset="0"/>
              <a:cs typeface="Arial" panose="020B0604020202020204" pitchFamily="34" charset="0"/>
            </a:endParaRPr>
          </a:p>
          <a:p>
            <a:pPr lvl="1">
              <a:buClr>
                <a:srgbClr val="11B09C"/>
              </a:buClr>
            </a:pPr>
            <a:r>
              <a:rPr lang="fr-FR" dirty="0" smtClean="0">
                <a:latin typeface="Arial" panose="020B0604020202020204" pitchFamily="34" charset="0"/>
                <a:cs typeface="Arial" panose="020B0604020202020204" pitchFamily="34" charset="0"/>
              </a:rPr>
              <a:t>La </a:t>
            </a:r>
            <a:r>
              <a:rPr lang="fr-FR" dirty="0">
                <a:latin typeface="Arial" panose="020B0604020202020204" pitchFamily="34" charset="0"/>
                <a:cs typeface="Arial" panose="020B0604020202020204" pitchFamily="34" charset="0"/>
              </a:rPr>
              <a:t>formation des élèves sera  organisée au sein de l’établissement par  les </a:t>
            </a:r>
            <a:r>
              <a:rPr lang="fr-FR" dirty="0" smtClean="0">
                <a:latin typeface="Arial" panose="020B0604020202020204" pitchFamily="34" charset="0"/>
                <a:cs typeface="Arial" panose="020B0604020202020204" pitchFamily="34" charset="0"/>
              </a:rPr>
              <a:t>référents. </a:t>
            </a:r>
            <a:endParaRPr lang="fr-FR" dirty="0">
              <a:latin typeface="Arial" panose="020B0604020202020204" pitchFamily="34" charset="0"/>
              <a:cs typeface="Arial" panose="020B0604020202020204" pitchFamily="34" charset="0"/>
            </a:endParaRPr>
          </a:p>
          <a:p>
            <a:pPr lvl="1">
              <a:buClr>
                <a:srgbClr val="11B09C"/>
              </a:buClr>
            </a:pPr>
            <a:r>
              <a:rPr lang="fr-FR" dirty="0">
                <a:latin typeface="Arial" panose="020B0604020202020204" pitchFamily="34" charset="0"/>
                <a:cs typeface="Arial" panose="020B0604020202020204" pitchFamily="34" charset="0"/>
              </a:rPr>
              <a:t>Ils seront chargés de l’organisation de cette journée, du recrutement d’élèves volontaires et de leur accompagnement dans leurs missions d’ambassadeurs.</a:t>
            </a:r>
          </a:p>
          <a:p>
            <a:pPr lvl="1">
              <a:buClr>
                <a:srgbClr val="11B09C"/>
              </a:buClr>
            </a:pPr>
            <a:r>
              <a:rPr lang="fr-FR" dirty="0">
                <a:latin typeface="Arial" panose="020B0604020202020204" pitchFamily="34" charset="0"/>
                <a:cs typeface="Arial" panose="020B0604020202020204" pitchFamily="34" charset="0"/>
              </a:rPr>
              <a:t> Les formateurs pourront s’appuyer sur l’ingénierie de formation et les modules pédagogiques clé en main </a:t>
            </a:r>
            <a:r>
              <a:rPr lang="fr-FR" dirty="0" smtClean="0">
                <a:latin typeface="Arial" panose="020B0604020202020204" pitchFamily="34" charset="0"/>
                <a:cs typeface="Arial" panose="020B0604020202020204" pitchFamily="34" charset="0"/>
              </a:rPr>
              <a:t>fournis </a:t>
            </a:r>
            <a:r>
              <a:rPr lang="fr-FR" dirty="0">
                <a:latin typeface="Arial" panose="020B0604020202020204" pitchFamily="34" charset="0"/>
                <a:cs typeface="Arial" panose="020B0604020202020204" pitchFamily="34" charset="0"/>
              </a:rPr>
              <a:t>dans l’espace </a:t>
            </a:r>
            <a:r>
              <a:rPr lang="fr-FR" dirty="0" err="1" smtClean="0">
                <a:latin typeface="Arial" panose="020B0604020202020204" pitchFamily="34" charset="0"/>
                <a:cs typeface="Arial" panose="020B0604020202020204" pitchFamily="34" charset="0"/>
              </a:rPr>
              <a:t>pHARe</a:t>
            </a:r>
            <a:r>
              <a:rPr lang="fr-FR" dirty="0" smtClean="0">
                <a:latin typeface="Arial" panose="020B0604020202020204" pitchFamily="34" charset="0"/>
                <a:cs typeface="Arial" panose="020B0604020202020204" pitchFamily="34" charset="0"/>
              </a:rPr>
              <a:t>. </a:t>
            </a:r>
            <a:endParaRPr lang="fr-FR" dirty="0">
              <a:latin typeface="Arial" panose="020B0604020202020204" pitchFamily="34" charset="0"/>
              <a:cs typeface="Arial" panose="020B0604020202020204" pitchFamily="34" charset="0"/>
            </a:endParaRPr>
          </a:p>
          <a:p>
            <a:pPr lvl="1">
              <a:buClr>
                <a:srgbClr val="11B09C"/>
              </a:buClr>
            </a:pPr>
            <a:endParaRPr lang="fr-FR" sz="1400" dirty="0">
              <a:latin typeface="Arial" panose="020B0604020202020204" pitchFamily="34" charset="0"/>
              <a:cs typeface="Arial" panose="020B0604020202020204" pitchFamily="34" charset="0"/>
            </a:endParaRPr>
          </a:p>
          <a:p>
            <a:pPr lvl="1">
              <a:buClr>
                <a:srgbClr val="11B09C"/>
              </a:buClr>
            </a:pPr>
            <a:endParaRPr lang="fr-FR" sz="1400" dirty="0">
              <a:latin typeface="Arial" panose="020B0604020202020204" pitchFamily="34" charset="0"/>
              <a:cs typeface="Arial" panose="020B0604020202020204" pitchFamily="34" charset="0"/>
            </a:endParaRPr>
          </a:p>
        </p:txBody>
      </p:sp>
      <p:pic>
        <p:nvPicPr>
          <p:cNvPr id="7" name="Image 6">
            <a:extLst>
              <a:ext uri="{FF2B5EF4-FFF2-40B4-BE49-F238E27FC236}">
                <a16:creationId xmlns:a16="http://schemas.microsoft.com/office/drawing/2014/main" id="{54DB971E-1943-BE4E-BB56-33AB794CD289}"/>
              </a:ext>
            </a:extLst>
          </p:cNvPr>
          <p:cNvPicPr>
            <a:picLocks noChangeAspect="1"/>
          </p:cNvPicPr>
          <p:nvPr/>
        </p:nvPicPr>
        <p:blipFill>
          <a:blip r:embed="rId2"/>
          <a:stretch>
            <a:fillRect/>
          </a:stretch>
        </p:blipFill>
        <p:spPr>
          <a:xfrm>
            <a:off x="0" y="0"/>
            <a:ext cx="9144000" cy="723900"/>
          </a:xfrm>
          <a:prstGeom prst="rect">
            <a:avLst/>
          </a:prstGeom>
        </p:spPr>
      </p:pic>
    </p:spTree>
    <p:extLst>
      <p:ext uri="{BB962C8B-B14F-4D97-AF65-F5344CB8AC3E}">
        <p14:creationId xmlns:p14="http://schemas.microsoft.com/office/powerpoint/2010/main" val="187578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69A8906-F214-3B4B-9202-723F79DBA7A7}"/>
              </a:ext>
            </a:extLst>
          </p:cNvPr>
          <p:cNvPicPr>
            <a:picLocks noChangeAspect="1"/>
          </p:cNvPicPr>
          <p:nvPr/>
        </p:nvPicPr>
        <p:blipFill>
          <a:blip r:embed="rId2"/>
          <a:stretch>
            <a:fillRect/>
          </a:stretch>
        </p:blipFill>
        <p:spPr>
          <a:xfrm>
            <a:off x="0" y="0"/>
            <a:ext cx="9144000" cy="5143500"/>
          </a:xfrm>
          <a:prstGeom prst="rect">
            <a:avLst/>
          </a:prstGeom>
        </p:spPr>
      </p:pic>
      <p:sp>
        <p:nvSpPr>
          <p:cNvPr id="12" name="Titre 11"/>
          <p:cNvSpPr>
            <a:spLocks noGrp="1"/>
          </p:cNvSpPr>
          <p:nvPr>
            <p:ph type="title"/>
          </p:nvPr>
        </p:nvSpPr>
        <p:spPr>
          <a:xfrm>
            <a:off x="154004" y="904775"/>
            <a:ext cx="9798517" cy="2752825"/>
          </a:xfrm>
        </p:spPr>
        <p:txBody>
          <a:bodyPr>
            <a:normAutofit/>
          </a:bodyPr>
          <a:lstStyle/>
          <a:p>
            <a:r>
              <a:rPr lang="fr-FR" sz="3200" b="1" dirty="0">
                <a:solidFill>
                  <a:schemeClr val="bg1"/>
                </a:solidFill>
              </a:rPr>
              <a:t>Implanter le dispositif ambassadeur </a:t>
            </a:r>
            <a:r>
              <a:rPr lang="fr-FR" sz="3200" b="1" dirty="0" smtClean="0">
                <a:solidFill>
                  <a:schemeClr val="bg1"/>
                </a:solidFill>
              </a:rPr>
              <a:t>Non au harcèlement dans mon collège</a:t>
            </a:r>
            <a:br>
              <a:rPr lang="fr-FR" sz="3200" b="1" dirty="0" smtClean="0">
                <a:solidFill>
                  <a:schemeClr val="bg1"/>
                </a:solidFill>
              </a:rPr>
            </a:br>
            <a:r>
              <a:rPr lang="fr-FR" sz="4000" dirty="0"/>
              <a:t/>
            </a:r>
            <a:br>
              <a:rPr lang="fr-FR" sz="4000" dirty="0"/>
            </a:br>
            <a:endParaRPr lang="fr-FR" sz="4000" dirty="0"/>
          </a:p>
        </p:txBody>
      </p:sp>
      <p:sp>
        <p:nvSpPr>
          <p:cNvPr id="5" name="Espace réservé du contenu 4"/>
          <p:cNvSpPr>
            <a:spLocks noGrp="1"/>
          </p:cNvSpPr>
          <p:nvPr>
            <p:ph type="body" idx="1"/>
          </p:nvPr>
        </p:nvSpPr>
        <p:spPr/>
        <p:txBody>
          <a:bodyPr/>
          <a:lstStyle/>
          <a:p>
            <a:endParaRPr lang="fr-FR" dirty="0" smtClean="0"/>
          </a:p>
          <a:p>
            <a:r>
              <a:rPr lang="fr-FR" sz="2800" b="1" i="1" dirty="0" smtClean="0">
                <a:solidFill>
                  <a:srgbClr val="FFFF00"/>
                </a:solidFill>
              </a:rPr>
              <a:t>Les </a:t>
            </a:r>
            <a:r>
              <a:rPr lang="fr-FR" sz="2800" b="1" i="1" dirty="0">
                <a:solidFill>
                  <a:srgbClr val="FFFF00"/>
                </a:solidFill>
              </a:rPr>
              <a:t>étapes clés </a:t>
            </a:r>
          </a:p>
          <a:p>
            <a:endParaRPr lang="fr-FR" dirty="0"/>
          </a:p>
        </p:txBody>
      </p:sp>
    </p:spTree>
    <p:extLst>
      <p:ext uri="{BB962C8B-B14F-4D97-AF65-F5344CB8AC3E}">
        <p14:creationId xmlns:p14="http://schemas.microsoft.com/office/powerpoint/2010/main" val="2056806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3">
            <a:extLst>
              <a:ext uri="{FF2B5EF4-FFF2-40B4-BE49-F238E27FC236}">
                <a16:creationId xmlns:a16="http://schemas.microsoft.com/office/drawing/2014/main" id="{4D2143E1-957F-DE45-B3AD-DD232AB254F9}"/>
              </a:ext>
            </a:extLst>
          </p:cNvPr>
          <p:cNvSpPr>
            <a:spLocks noGrp="1"/>
          </p:cNvSpPr>
          <p:nvPr>
            <p:ph type="subTitle" idx="1"/>
          </p:nvPr>
        </p:nvSpPr>
        <p:spPr>
          <a:xfrm>
            <a:off x="2736805" y="1926178"/>
            <a:ext cx="5786937" cy="1291143"/>
          </a:xfrm>
        </p:spPr>
        <p:txBody>
          <a:bodyPr/>
          <a:lstStyle/>
          <a:p>
            <a:pPr algn="l"/>
            <a:r>
              <a:rPr lang="fr-FR" sz="2400" b="1" dirty="0">
                <a:solidFill>
                  <a:schemeClr val="bg1"/>
                </a:solidFill>
                <a:latin typeface="Arial" panose="020B0604020202020204" pitchFamily="34" charset="0"/>
                <a:cs typeface="Arial" panose="020B0604020202020204" pitchFamily="34" charset="0"/>
              </a:rPr>
              <a:t>Titre de la partie</a:t>
            </a:r>
            <a:br>
              <a:rPr lang="fr-FR" sz="2400" b="1" dirty="0">
                <a:solidFill>
                  <a:schemeClr val="bg1"/>
                </a:solidFill>
                <a:latin typeface="Arial" panose="020B0604020202020204" pitchFamily="34" charset="0"/>
                <a:cs typeface="Arial" panose="020B0604020202020204" pitchFamily="34" charset="0"/>
              </a:rPr>
            </a:br>
            <a:r>
              <a:rPr lang="fr-FR" sz="2400" b="1" dirty="0">
                <a:solidFill>
                  <a:schemeClr val="bg1"/>
                </a:solidFill>
                <a:latin typeface="Arial" panose="020B0604020202020204" pitchFamily="34" charset="0"/>
                <a:cs typeface="Arial" panose="020B0604020202020204" pitchFamily="34" charset="0"/>
              </a:rPr>
              <a:t>sur deux</a:t>
            </a:r>
            <a:br>
              <a:rPr lang="fr-FR" sz="2400" b="1" dirty="0">
                <a:solidFill>
                  <a:schemeClr val="bg1"/>
                </a:solidFill>
                <a:latin typeface="Arial" panose="020B0604020202020204" pitchFamily="34" charset="0"/>
                <a:cs typeface="Arial" panose="020B0604020202020204" pitchFamily="34" charset="0"/>
              </a:rPr>
            </a:br>
            <a:r>
              <a:rPr lang="fr-FR" sz="2400" b="1" dirty="0">
                <a:solidFill>
                  <a:schemeClr val="bg1"/>
                </a:solidFill>
                <a:latin typeface="Arial" panose="020B0604020202020204" pitchFamily="34" charset="0"/>
                <a:cs typeface="Arial" panose="020B0604020202020204" pitchFamily="34" charset="0"/>
              </a:rPr>
              <a:t>ou trois lignes</a:t>
            </a:r>
          </a:p>
        </p:txBody>
      </p:sp>
      <p:sp>
        <p:nvSpPr>
          <p:cNvPr id="5" name="Titre 9">
            <a:extLst>
              <a:ext uri="{FF2B5EF4-FFF2-40B4-BE49-F238E27FC236}">
                <a16:creationId xmlns:a16="http://schemas.microsoft.com/office/drawing/2014/main" id="{8922A1BA-5382-1246-8B8B-494D750F5150}"/>
              </a:ext>
            </a:extLst>
          </p:cNvPr>
          <p:cNvSpPr txBox="1">
            <a:spLocks/>
          </p:cNvSpPr>
          <p:nvPr/>
        </p:nvSpPr>
        <p:spPr>
          <a:xfrm>
            <a:off x="641353" y="723900"/>
            <a:ext cx="8424000" cy="72000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b="1" dirty="0" smtClean="0">
                <a:solidFill>
                  <a:srgbClr val="11B09C"/>
                </a:solidFill>
                <a:latin typeface="Arial" panose="020B0604020202020204" pitchFamily="34" charset="0"/>
                <a:cs typeface="Arial" panose="020B0604020202020204" pitchFamily="34" charset="0"/>
              </a:rPr>
              <a:t>Les </a:t>
            </a:r>
            <a:r>
              <a:rPr lang="fr-FR" sz="2400" b="1" dirty="0">
                <a:solidFill>
                  <a:srgbClr val="11B09C"/>
                </a:solidFill>
                <a:latin typeface="Arial" panose="020B0604020202020204" pitchFamily="34" charset="0"/>
                <a:cs typeface="Arial" panose="020B0604020202020204" pitchFamily="34" charset="0"/>
              </a:rPr>
              <a:t>étapes clés </a:t>
            </a:r>
          </a:p>
          <a:p>
            <a:pPr algn="l"/>
            <a:endParaRPr lang="fr-FR" sz="2400" b="1" dirty="0">
              <a:solidFill>
                <a:srgbClr val="11B09C"/>
              </a:solidFill>
              <a:latin typeface="Arial" panose="020B0604020202020204" pitchFamily="34" charset="0"/>
              <a:cs typeface="Arial" panose="020B0604020202020204" pitchFamily="34" charset="0"/>
            </a:endParaRPr>
          </a:p>
        </p:txBody>
      </p:sp>
      <p:sp>
        <p:nvSpPr>
          <p:cNvPr id="6" name="Espace réservé du contenu 11">
            <a:extLst>
              <a:ext uri="{FF2B5EF4-FFF2-40B4-BE49-F238E27FC236}">
                <a16:creationId xmlns:a16="http://schemas.microsoft.com/office/drawing/2014/main" id="{76684C8F-CC4E-8E4B-92F6-13FC9BBDB237}"/>
              </a:ext>
            </a:extLst>
          </p:cNvPr>
          <p:cNvSpPr txBox="1">
            <a:spLocks/>
          </p:cNvSpPr>
          <p:nvPr/>
        </p:nvSpPr>
        <p:spPr>
          <a:xfrm>
            <a:off x="641353" y="1083900"/>
            <a:ext cx="8156138" cy="3776859"/>
          </a:xfrm>
          <a:prstGeom prst="rect">
            <a:avLst/>
          </a:prstGeom>
        </p:spPr>
        <p:txBody>
          <a:bodyPr numCol="2" spcCol="72000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fr-FR" sz="1400" b="1" dirty="0" smtClean="0">
              <a:solidFill>
                <a:srgbClr val="272471"/>
              </a:solidFill>
              <a:latin typeface="Arial" panose="020B0604020202020204" pitchFamily="34" charset="0"/>
              <a:cs typeface="Arial" panose="020B0604020202020204" pitchFamily="34" charset="0"/>
            </a:endParaRPr>
          </a:p>
          <a:p>
            <a:pPr marL="0" indent="0">
              <a:buNone/>
            </a:pPr>
            <a:r>
              <a:rPr lang="fr-FR" sz="1400" b="1" dirty="0" smtClean="0">
                <a:solidFill>
                  <a:srgbClr val="272471"/>
                </a:solidFill>
                <a:latin typeface="Arial" panose="020B0604020202020204" pitchFamily="34" charset="0"/>
                <a:cs typeface="Arial" panose="020B0604020202020204" pitchFamily="34" charset="0"/>
              </a:rPr>
              <a:t>Septembre </a:t>
            </a:r>
          </a:p>
          <a:p>
            <a:pPr marL="0" indent="0">
              <a:buNone/>
            </a:pPr>
            <a:endParaRPr lang="fr-FR" sz="1400" b="1" dirty="0">
              <a:solidFill>
                <a:srgbClr val="272471"/>
              </a:solidFill>
              <a:latin typeface="Arial" panose="020B0604020202020204" pitchFamily="34" charset="0"/>
              <a:cs typeface="Arial" panose="020B0604020202020204" pitchFamily="34" charset="0"/>
            </a:endParaRPr>
          </a:p>
          <a:p>
            <a:pPr marL="0" indent="0">
              <a:buNone/>
            </a:pPr>
            <a:endParaRPr lang="fr-FR" sz="1400" b="1" dirty="0">
              <a:solidFill>
                <a:srgbClr val="272471"/>
              </a:solidFill>
              <a:latin typeface="Arial" panose="020B0604020202020204" pitchFamily="34" charset="0"/>
              <a:cs typeface="Arial" panose="020B0604020202020204" pitchFamily="34" charset="0"/>
            </a:endParaRPr>
          </a:p>
          <a:p>
            <a:pPr lvl="1">
              <a:buClr>
                <a:srgbClr val="11B09C"/>
              </a:buClr>
              <a:buFont typeface="Wingdings" panose="05000000000000000000" pitchFamily="2" charset="2"/>
              <a:buChar char="ü"/>
            </a:pPr>
            <a:r>
              <a:rPr lang="fr-FR" sz="1400" dirty="0" smtClean="0">
                <a:latin typeface="Arial" panose="020B0604020202020204" pitchFamily="34" charset="0"/>
                <a:cs typeface="Arial" panose="020B0604020202020204" pitchFamily="34" charset="0"/>
              </a:rPr>
              <a:t>Lancer </a:t>
            </a:r>
            <a:r>
              <a:rPr lang="fr-FR" sz="1400" dirty="0">
                <a:latin typeface="Arial" panose="020B0604020202020204" pitchFamily="34" charset="0"/>
                <a:cs typeface="Arial" panose="020B0604020202020204" pitchFamily="34" charset="0"/>
              </a:rPr>
              <a:t>l’appel à candidature de 10 ambassadeurs </a:t>
            </a:r>
            <a:r>
              <a:rPr lang="fr-FR" sz="1400" dirty="0" smtClean="0">
                <a:latin typeface="Arial" panose="020B0604020202020204" pitchFamily="34" charset="0"/>
                <a:cs typeface="Arial" panose="020B0604020202020204" pitchFamily="34" charset="0"/>
              </a:rPr>
              <a:t>choisis parmi </a:t>
            </a:r>
            <a:r>
              <a:rPr lang="fr-FR" sz="1400" dirty="0">
                <a:latin typeface="Arial" panose="020B0604020202020204" pitchFamily="34" charset="0"/>
                <a:cs typeface="Arial" panose="020B0604020202020204" pitchFamily="34" charset="0"/>
              </a:rPr>
              <a:t>les élèves de 5ème, 4ème et 3ème lors des semaines de la démocratie </a:t>
            </a:r>
            <a:r>
              <a:rPr lang="fr-FR" sz="1400" dirty="0" smtClean="0">
                <a:latin typeface="Arial" panose="020B0604020202020204" pitchFamily="34" charset="0"/>
                <a:cs typeface="Arial" panose="020B0604020202020204" pitchFamily="34" charset="0"/>
              </a:rPr>
              <a:t>scolaire ( cf. outils que vous trouverez dans </a:t>
            </a:r>
            <a:r>
              <a:rPr lang="fr-FR" sz="1400" dirty="0" err="1" smtClean="0">
                <a:latin typeface="Arial" panose="020B0604020202020204" pitchFamily="34" charset="0"/>
                <a:cs typeface="Arial" panose="020B0604020202020204" pitchFamily="34" charset="0"/>
              </a:rPr>
              <a:t>pHARe</a:t>
            </a:r>
            <a:r>
              <a:rPr lang="fr-FR" sz="1400" dirty="0">
                <a:latin typeface="Arial" panose="020B0604020202020204" pitchFamily="34" charset="0"/>
                <a:cs typeface="Arial" panose="020B0604020202020204" pitchFamily="34" charset="0"/>
              </a:rPr>
              <a:t>)</a:t>
            </a:r>
            <a:endParaRPr lang="fr-FR" sz="1400" dirty="0" smtClean="0">
              <a:latin typeface="Arial" panose="020B0604020202020204" pitchFamily="34" charset="0"/>
              <a:cs typeface="Arial" panose="020B0604020202020204" pitchFamily="34" charset="0"/>
            </a:endParaRPr>
          </a:p>
          <a:p>
            <a:pPr lvl="1">
              <a:buClr>
                <a:srgbClr val="11B09C"/>
              </a:buClr>
              <a:buFont typeface="Wingdings" panose="05000000000000000000" pitchFamily="2" charset="2"/>
              <a:buChar char="ü"/>
            </a:pPr>
            <a:r>
              <a:rPr lang="fr-FR" sz="1400" dirty="0" smtClean="0">
                <a:latin typeface="Arial" panose="020B0604020202020204" pitchFamily="34" charset="0"/>
                <a:cs typeface="Arial" panose="020B0604020202020204" pitchFamily="34" charset="0"/>
              </a:rPr>
              <a:t>Inscrire </a:t>
            </a:r>
            <a:r>
              <a:rPr lang="fr-FR" sz="1400" dirty="0">
                <a:latin typeface="Arial" panose="020B0604020202020204" pitchFamily="34" charset="0"/>
                <a:cs typeface="Arial" panose="020B0604020202020204" pitchFamily="34" charset="0"/>
              </a:rPr>
              <a:t>les élèves dans la plateforme </a:t>
            </a:r>
            <a:r>
              <a:rPr lang="fr-FR" sz="1400" dirty="0" smtClean="0">
                <a:latin typeface="Arial" panose="020B0604020202020204" pitchFamily="34" charset="0"/>
                <a:cs typeface="Arial" panose="020B0604020202020204" pitchFamily="34" charset="0"/>
              </a:rPr>
              <a:t>numérique</a:t>
            </a:r>
          </a:p>
          <a:p>
            <a:pPr lvl="1">
              <a:buClr>
                <a:srgbClr val="11B09C"/>
              </a:buClr>
              <a:buFont typeface="Wingdings" panose="05000000000000000000" pitchFamily="2" charset="2"/>
              <a:buChar char="ü"/>
            </a:pPr>
            <a:endParaRPr lang="fr-FR" sz="1400" dirty="0">
              <a:latin typeface="Arial" panose="020B0604020202020204" pitchFamily="34" charset="0"/>
              <a:cs typeface="Arial" panose="020B0604020202020204" pitchFamily="34" charset="0"/>
            </a:endParaRPr>
          </a:p>
          <a:p>
            <a:pPr lvl="1">
              <a:buClr>
                <a:srgbClr val="11B09C"/>
              </a:buClr>
              <a:buFont typeface="Wingdings" panose="05000000000000000000" pitchFamily="2" charset="2"/>
              <a:buChar char="ü"/>
            </a:pPr>
            <a:endParaRPr lang="fr-FR" sz="1400" dirty="0" smtClean="0">
              <a:latin typeface="Arial" panose="020B0604020202020204" pitchFamily="34" charset="0"/>
              <a:cs typeface="Arial" panose="020B0604020202020204" pitchFamily="34" charset="0"/>
            </a:endParaRPr>
          </a:p>
          <a:p>
            <a:pPr lvl="1">
              <a:buClr>
                <a:srgbClr val="11B09C"/>
              </a:buClr>
              <a:buFont typeface="Wingdings" panose="05000000000000000000" pitchFamily="2" charset="2"/>
              <a:buChar char="ü"/>
            </a:pPr>
            <a:endParaRPr lang="fr-FR" sz="1400" dirty="0">
              <a:latin typeface="Arial" panose="020B0604020202020204" pitchFamily="34" charset="0"/>
              <a:cs typeface="Arial" panose="020B0604020202020204" pitchFamily="34" charset="0"/>
            </a:endParaRPr>
          </a:p>
          <a:p>
            <a:pPr lvl="1">
              <a:buClr>
                <a:srgbClr val="11B09C"/>
              </a:buClr>
              <a:buFont typeface="Wingdings" panose="05000000000000000000" pitchFamily="2" charset="2"/>
              <a:buChar char="ü"/>
            </a:pPr>
            <a:endParaRPr lang="fr-FR" sz="1400" dirty="0" smtClean="0">
              <a:latin typeface="Arial" panose="020B0604020202020204" pitchFamily="34" charset="0"/>
              <a:cs typeface="Arial" panose="020B0604020202020204" pitchFamily="34" charset="0"/>
            </a:endParaRPr>
          </a:p>
          <a:p>
            <a:pPr lvl="1">
              <a:buClr>
                <a:srgbClr val="11B09C"/>
              </a:buClr>
              <a:buFont typeface="Wingdings" panose="05000000000000000000" pitchFamily="2" charset="2"/>
              <a:buChar char="ü"/>
            </a:pPr>
            <a:endParaRPr lang="fr-FR" sz="1400" dirty="0">
              <a:latin typeface="Arial" panose="020B0604020202020204" pitchFamily="34" charset="0"/>
              <a:cs typeface="Arial" panose="020B0604020202020204" pitchFamily="34" charset="0"/>
            </a:endParaRPr>
          </a:p>
          <a:p>
            <a:pPr lvl="1">
              <a:buClr>
                <a:srgbClr val="11B09C"/>
              </a:buClr>
              <a:buFont typeface="Wingdings" panose="05000000000000000000" pitchFamily="2" charset="2"/>
              <a:buChar char="ü"/>
            </a:pPr>
            <a:endParaRPr lang="fr-FR" sz="1400" dirty="0" smtClean="0">
              <a:latin typeface="Arial" panose="020B0604020202020204" pitchFamily="34" charset="0"/>
              <a:cs typeface="Arial" panose="020B0604020202020204" pitchFamily="34" charset="0"/>
            </a:endParaRPr>
          </a:p>
          <a:p>
            <a:pPr marL="342900" lvl="1" indent="0">
              <a:buClr>
                <a:srgbClr val="11B09C"/>
              </a:buClr>
              <a:buNone/>
            </a:pPr>
            <a:endParaRPr lang="fr-FR" sz="1400" dirty="0" smtClean="0">
              <a:latin typeface="Arial" panose="020B0604020202020204" pitchFamily="34" charset="0"/>
              <a:cs typeface="Arial" panose="020B0604020202020204" pitchFamily="34" charset="0"/>
            </a:endParaRPr>
          </a:p>
          <a:p>
            <a:pPr marL="342900" lvl="1" indent="0">
              <a:buClr>
                <a:srgbClr val="11B09C"/>
              </a:buClr>
              <a:buNone/>
            </a:pPr>
            <a:endParaRPr lang="fr-FR" sz="1400" dirty="0" smtClean="0">
              <a:latin typeface="Arial" panose="020B0604020202020204" pitchFamily="34" charset="0"/>
              <a:cs typeface="Arial" panose="020B0604020202020204" pitchFamily="34" charset="0"/>
            </a:endParaRPr>
          </a:p>
          <a:p>
            <a:pPr marL="342900" lvl="1" indent="0">
              <a:buClr>
                <a:srgbClr val="11B09C"/>
              </a:buClr>
              <a:buNone/>
            </a:pPr>
            <a:endParaRPr lang="fr-FR" sz="1400" dirty="0">
              <a:latin typeface="Arial" panose="020B0604020202020204" pitchFamily="34" charset="0"/>
              <a:cs typeface="Arial" panose="020B0604020202020204" pitchFamily="34" charset="0"/>
            </a:endParaRPr>
          </a:p>
          <a:p>
            <a:pPr lvl="1">
              <a:buClr>
                <a:srgbClr val="11B09C"/>
              </a:buClr>
              <a:buFont typeface="Wingdings" panose="05000000000000000000" pitchFamily="2" charset="2"/>
              <a:buChar char="ü"/>
            </a:pPr>
            <a:r>
              <a:rPr lang="fr-FR" sz="1400" dirty="0" smtClean="0">
                <a:latin typeface="Arial" panose="020B0604020202020204" pitchFamily="34" charset="0"/>
                <a:cs typeface="Arial" panose="020B0604020202020204" pitchFamily="34" charset="0"/>
              </a:rPr>
              <a:t>Désigner </a:t>
            </a:r>
            <a:r>
              <a:rPr lang="fr-FR" sz="1400" dirty="0">
                <a:latin typeface="Arial" panose="020B0604020202020204" pitchFamily="34" charset="0"/>
                <a:cs typeface="Arial" panose="020B0604020202020204" pitchFamily="34" charset="0"/>
              </a:rPr>
              <a:t>au moins un référent adulte chargé de la formation de  </a:t>
            </a:r>
            <a:r>
              <a:rPr lang="fr-FR" sz="1400" dirty="0" smtClean="0">
                <a:latin typeface="Arial" panose="020B0604020202020204" pitchFamily="34" charset="0"/>
                <a:cs typeface="Arial" panose="020B0604020202020204" pitchFamily="34" charset="0"/>
              </a:rPr>
              <a:t>ces </a:t>
            </a:r>
            <a:r>
              <a:rPr lang="fr-FR" sz="1400" dirty="0">
                <a:latin typeface="Arial" panose="020B0604020202020204" pitchFamily="34" charset="0"/>
                <a:cs typeface="Arial" panose="020B0604020202020204" pitchFamily="34" charset="0"/>
              </a:rPr>
              <a:t>élèves </a:t>
            </a:r>
            <a:r>
              <a:rPr lang="fr-FR" sz="1400" dirty="0" smtClean="0">
                <a:latin typeface="Arial" panose="020B0604020202020204" pitchFamily="34" charset="0"/>
                <a:cs typeface="Arial" panose="020B0604020202020204" pitchFamily="34" charset="0"/>
              </a:rPr>
              <a:t>ambassadeurs</a:t>
            </a:r>
          </a:p>
          <a:p>
            <a:pPr lvl="1">
              <a:buClr>
                <a:srgbClr val="11B09C"/>
              </a:buClr>
              <a:buFont typeface="Wingdings" panose="05000000000000000000" pitchFamily="2" charset="2"/>
              <a:buChar char="ü"/>
            </a:pPr>
            <a:r>
              <a:rPr lang="fr-FR" sz="1400" dirty="0" smtClean="0">
                <a:latin typeface="Arial" panose="020B0604020202020204" pitchFamily="34" charset="0"/>
                <a:cs typeface="Arial" panose="020B0604020202020204" pitchFamily="34" charset="0"/>
              </a:rPr>
              <a:t>Donner </a:t>
            </a:r>
            <a:r>
              <a:rPr lang="fr-FR" sz="1400" dirty="0">
                <a:latin typeface="Arial" panose="020B0604020202020204" pitchFamily="34" charset="0"/>
                <a:cs typeface="Arial" panose="020B0604020202020204" pitchFamily="34" charset="0"/>
              </a:rPr>
              <a:t>les droits d’accès à la plateforme phare aux adultes référents </a:t>
            </a:r>
            <a:r>
              <a:rPr lang="fr-FR" sz="1400" dirty="0" smtClean="0">
                <a:latin typeface="Arial" panose="020B0604020202020204" pitchFamily="34" charset="0"/>
                <a:cs typeface="Arial" panose="020B0604020202020204" pitchFamily="34" charset="0"/>
              </a:rPr>
              <a:t>afin </a:t>
            </a:r>
            <a:r>
              <a:rPr lang="fr-FR" sz="1400" dirty="0">
                <a:latin typeface="Arial" panose="020B0604020202020204" pitchFamily="34" charset="0"/>
                <a:cs typeface="Arial" panose="020B0604020202020204" pitchFamily="34" charset="0"/>
              </a:rPr>
              <a:t>qu’ils puissent s’approprier les modules de formation </a:t>
            </a:r>
            <a:r>
              <a:rPr lang="fr-FR" sz="1400" dirty="0" err="1" smtClean="0">
                <a:latin typeface="Arial" panose="020B0604020202020204" pitchFamily="34" charset="0"/>
                <a:cs typeface="Arial" panose="020B0604020202020204" pitchFamily="34" charset="0"/>
              </a:rPr>
              <a:t>pHARe</a:t>
            </a:r>
            <a:endParaRPr lang="fr-FR" sz="1400" b="1" dirty="0">
              <a:solidFill>
                <a:srgbClr val="272471"/>
              </a:solidFill>
              <a:latin typeface="Arial" panose="020B0604020202020204" pitchFamily="34" charset="0"/>
              <a:cs typeface="Arial" panose="020B0604020202020204" pitchFamily="34" charset="0"/>
            </a:endParaRPr>
          </a:p>
        </p:txBody>
      </p:sp>
      <p:pic>
        <p:nvPicPr>
          <p:cNvPr id="7" name="Image 6">
            <a:extLst>
              <a:ext uri="{FF2B5EF4-FFF2-40B4-BE49-F238E27FC236}">
                <a16:creationId xmlns:a16="http://schemas.microsoft.com/office/drawing/2014/main" id="{54DB971E-1943-BE4E-BB56-33AB794CD289}"/>
              </a:ext>
            </a:extLst>
          </p:cNvPr>
          <p:cNvPicPr>
            <a:picLocks noChangeAspect="1"/>
          </p:cNvPicPr>
          <p:nvPr/>
        </p:nvPicPr>
        <p:blipFill>
          <a:blip r:embed="rId2"/>
          <a:stretch>
            <a:fillRect/>
          </a:stretch>
        </p:blipFill>
        <p:spPr>
          <a:xfrm>
            <a:off x="0" y="0"/>
            <a:ext cx="9144000" cy="723900"/>
          </a:xfrm>
          <a:prstGeom prst="rect">
            <a:avLst/>
          </a:prstGeom>
        </p:spPr>
      </p:pic>
    </p:spTree>
    <p:extLst>
      <p:ext uri="{BB962C8B-B14F-4D97-AF65-F5344CB8AC3E}">
        <p14:creationId xmlns:p14="http://schemas.microsoft.com/office/powerpoint/2010/main" val="3453535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3">
            <a:extLst>
              <a:ext uri="{FF2B5EF4-FFF2-40B4-BE49-F238E27FC236}">
                <a16:creationId xmlns:a16="http://schemas.microsoft.com/office/drawing/2014/main" id="{4D2143E1-957F-DE45-B3AD-DD232AB254F9}"/>
              </a:ext>
            </a:extLst>
          </p:cNvPr>
          <p:cNvSpPr>
            <a:spLocks noGrp="1"/>
          </p:cNvSpPr>
          <p:nvPr>
            <p:ph type="subTitle" idx="1"/>
          </p:nvPr>
        </p:nvSpPr>
        <p:spPr>
          <a:xfrm>
            <a:off x="2736805" y="1926178"/>
            <a:ext cx="5786937" cy="1291143"/>
          </a:xfrm>
        </p:spPr>
        <p:txBody>
          <a:bodyPr/>
          <a:lstStyle/>
          <a:p>
            <a:pPr algn="l"/>
            <a:r>
              <a:rPr lang="fr-FR" sz="2400" b="1" dirty="0">
                <a:solidFill>
                  <a:schemeClr val="bg1"/>
                </a:solidFill>
                <a:latin typeface="Arial" panose="020B0604020202020204" pitchFamily="34" charset="0"/>
                <a:cs typeface="Arial" panose="020B0604020202020204" pitchFamily="34" charset="0"/>
              </a:rPr>
              <a:t>Titre de la partie</a:t>
            </a:r>
            <a:br>
              <a:rPr lang="fr-FR" sz="2400" b="1" dirty="0">
                <a:solidFill>
                  <a:schemeClr val="bg1"/>
                </a:solidFill>
                <a:latin typeface="Arial" panose="020B0604020202020204" pitchFamily="34" charset="0"/>
                <a:cs typeface="Arial" panose="020B0604020202020204" pitchFamily="34" charset="0"/>
              </a:rPr>
            </a:br>
            <a:r>
              <a:rPr lang="fr-FR" sz="2400" b="1" dirty="0">
                <a:solidFill>
                  <a:schemeClr val="bg1"/>
                </a:solidFill>
                <a:latin typeface="Arial" panose="020B0604020202020204" pitchFamily="34" charset="0"/>
                <a:cs typeface="Arial" panose="020B0604020202020204" pitchFamily="34" charset="0"/>
              </a:rPr>
              <a:t>sur deux</a:t>
            </a:r>
            <a:br>
              <a:rPr lang="fr-FR" sz="2400" b="1" dirty="0">
                <a:solidFill>
                  <a:schemeClr val="bg1"/>
                </a:solidFill>
                <a:latin typeface="Arial" panose="020B0604020202020204" pitchFamily="34" charset="0"/>
                <a:cs typeface="Arial" panose="020B0604020202020204" pitchFamily="34" charset="0"/>
              </a:rPr>
            </a:br>
            <a:r>
              <a:rPr lang="fr-FR" sz="2400" b="1" dirty="0">
                <a:solidFill>
                  <a:schemeClr val="bg1"/>
                </a:solidFill>
                <a:latin typeface="Arial" panose="020B0604020202020204" pitchFamily="34" charset="0"/>
                <a:cs typeface="Arial" panose="020B0604020202020204" pitchFamily="34" charset="0"/>
              </a:rPr>
              <a:t>ou trois lignes</a:t>
            </a:r>
          </a:p>
        </p:txBody>
      </p:sp>
      <p:sp>
        <p:nvSpPr>
          <p:cNvPr id="5" name="Titre 9">
            <a:extLst>
              <a:ext uri="{FF2B5EF4-FFF2-40B4-BE49-F238E27FC236}">
                <a16:creationId xmlns:a16="http://schemas.microsoft.com/office/drawing/2014/main" id="{8922A1BA-5382-1246-8B8B-494D750F5150}"/>
              </a:ext>
            </a:extLst>
          </p:cNvPr>
          <p:cNvSpPr txBox="1">
            <a:spLocks/>
          </p:cNvSpPr>
          <p:nvPr/>
        </p:nvSpPr>
        <p:spPr>
          <a:xfrm>
            <a:off x="641353" y="1055836"/>
            <a:ext cx="8424000" cy="72000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b="1" dirty="0" smtClean="0">
                <a:solidFill>
                  <a:srgbClr val="11B09C"/>
                </a:solidFill>
                <a:latin typeface="Arial" panose="020B0604020202020204" pitchFamily="34" charset="0"/>
                <a:cs typeface="Arial" panose="020B0604020202020204" pitchFamily="34" charset="0"/>
              </a:rPr>
              <a:t>Les </a:t>
            </a:r>
            <a:r>
              <a:rPr lang="fr-FR" sz="2400" b="1" dirty="0">
                <a:solidFill>
                  <a:srgbClr val="11B09C"/>
                </a:solidFill>
                <a:latin typeface="Arial" panose="020B0604020202020204" pitchFamily="34" charset="0"/>
                <a:cs typeface="Arial" panose="020B0604020202020204" pitchFamily="34" charset="0"/>
              </a:rPr>
              <a:t>étapes clés </a:t>
            </a:r>
          </a:p>
          <a:p>
            <a:pPr algn="l"/>
            <a:endParaRPr lang="fr-FR" sz="2400" b="1" dirty="0">
              <a:solidFill>
                <a:srgbClr val="11B09C"/>
              </a:solidFill>
              <a:latin typeface="Arial" panose="020B0604020202020204" pitchFamily="34" charset="0"/>
              <a:cs typeface="Arial" panose="020B0604020202020204" pitchFamily="34" charset="0"/>
            </a:endParaRPr>
          </a:p>
        </p:txBody>
      </p:sp>
      <p:sp>
        <p:nvSpPr>
          <p:cNvPr id="6" name="Espace réservé du contenu 11">
            <a:extLst>
              <a:ext uri="{FF2B5EF4-FFF2-40B4-BE49-F238E27FC236}">
                <a16:creationId xmlns:a16="http://schemas.microsoft.com/office/drawing/2014/main" id="{76684C8F-CC4E-8E4B-92F6-13FC9BBDB237}"/>
              </a:ext>
            </a:extLst>
          </p:cNvPr>
          <p:cNvSpPr txBox="1">
            <a:spLocks/>
          </p:cNvSpPr>
          <p:nvPr/>
        </p:nvSpPr>
        <p:spPr>
          <a:xfrm>
            <a:off x="641351" y="1922400"/>
            <a:ext cx="8424002" cy="2574000"/>
          </a:xfrm>
          <a:prstGeom prst="rect">
            <a:avLst/>
          </a:prstGeom>
        </p:spPr>
        <p:txBody>
          <a:bodyPr numCol="2" spcCol="72000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1400" b="1" dirty="0" smtClean="0">
                <a:solidFill>
                  <a:srgbClr val="272471"/>
                </a:solidFill>
                <a:latin typeface="Arial" panose="020B0604020202020204" pitchFamily="34" charset="0"/>
                <a:cs typeface="Arial" panose="020B0604020202020204" pitchFamily="34" charset="0"/>
              </a:rPr>
              <a:t>Octobre </a:t>
            </a:r>
          </a:p>
          <a:p>
            <a:pPr marL="0" indent="0">
              <a:buNone/>
            </a:pPr>
            <a:endParaRPr lang="fr-FR" sz="1400" b="1" dirty="0">
              <a:solidFill>
                <a:srgbClr val="272471"/>
              </a:solidFill>
              <a:latin typeface="Arial" panose="020B0604020202020204" pitchFamily="34" charset="0"/>
              <a:cs typeface="Arial" panose="020B0604020202020204" pitchFamily="34" charset="0"/>
            </a:endParaRPr>
          </a:p>
          <a:p>
            <a:pPr lvl="1">
              <a:buClr>
                <a:srgbClr val="11B09C"/>
              </a:buClr>
              <a:buFont typeface="Wingdings" panose="05000000000000000000" pitchFamily="2" charset="2"/>
              <a:buChar char="ü"/>
            </a:pPr>
            <a:r>
              <a:rPr lang="fr-FR" sz="1400" dirty="0" smtClean="0">
                <a:latin typeface="Arial" panose="020B0604020202020204" pitchFamily="34" charset="0"/>
                <a:cs typeface="Arial" panose="020B0604020202020204" pitchFamily="34" charset="0"/>
              </a:rPr>
              <a:t>Programmer les </a:t>
            </a:r>
            <a:r>
              <a:rPr lang="fr-FR" sz="1400" dirty="0">
                <a:latin typeface="Arial" panose="020B0604020202020204" pitchFamily="34" charset="0"/>
                <a:cs typeface="Arial" panose="020B0604020202020204" pitchFamily="34" charset="0"/>
              </a:rPr>
              <a:t>temps de formation </a:t>
            </a:r>
            <a:endParaRPr lang="fr-FR" sz="1400" dirty="0" smtClean="0">
              <a:latin typeface="Arial" panose="020B0604020202020204" pitchFamily="34" charset="0"/>
              <a:cs typeface="Arial" panose="020B0604020202020204" pitchFamily="34" charset="0"/>
            </a:endParaRPr>
          </a:p>
          <a:p>
            <a:pPr lvl="1">
              <a:buClr>
                <a:srgbClr val="11B09C"/>
              </a:buClr>
              <a:buFont typeface="Wingdings" panose="05000000000000000000" pitchFamily="2" charset="2"/>
              <a:buChar char="ü"/>
            </a:pPr>
            <a:r>
              <a:rPr lang="fr-FR" sz="1400" dirty="0" smtClean="0">
                <a:latin typeface="Arial" panose="020B0604020202020204" pitchFamily="34" charset="0"/>
                <a:cs typeface="Arial" panose="020B0604020202020204" pitchFamily="34" charset="0"/>
              </a:rPr>
              <a:t>Communiquer </a:t>
            </a:r>
            <a:r>
              <a:rPr lang="fr-FR" sz="1400" dirty="0">
                <a:latin typeface="Arial" panose="020B0604020202020204" pitchFamily="34" charset="0"/>
                <a:cs typeface="Arial" panose="020B0604020202020204" pitchFamily="34" charset="0"/>
              </a:rPr>
              <a:t>sur le projet d’implantation du dispositif ambassadeurs à l’ensemble de la communauté éducative</a:t>
            </a:r>
          </a:p>
          <a:p>
            <a:pPr lvl="1">
              <a:buClr>
                <a:srgbClr val="11B09C"/>
              </a:buClr>
              <a:buFont typeface="Wingdings" panose="05000000000000000000" pitchFamily="2" charset="2"/>
              <a:buChar char="ü"/>
            </a:pPr>
            <a:r>
              <a:rPr lang="fr-FR" sz="1400" dirty="0" smtClean="0">
                <a:latin typeface="Arial" panose="020B0604020202020204" pitchFamily="34" charset="0"/>
                <a:cs typeface="Arial" panose="020B0604020202020204" pitchFamily="34" charset="0"/>
              </a:rPr>
              <a:t>Construire </a:t>
            </a:r>
            <a:r>
              <a:rPr lang="fr-FR" sz="1400" dirty="0">
                <a:latin typeface="Arial" panose="020B0604020202020204" pitchFamily="34" charset="0"/>
                <a:cs typeface="Arial" panose="020B0604020202020204" pitchFamily="34" charset="0"/>
              </a:rPr>
              <a:t>un trombinoscope des ambassadeurs et des référents adultes pour une plus grande visibilité </a:t>
            </a:r>
            <a:r>
              <a:rPr lang="fr-FR" sz="1400" dirty="0" smtClean="0">
                <a:latin typeface="Arial" panose="020B0604020202020204" pitchFamily="34" charset="0"/>
                <a:cs typeface="Arial" panose="020B0604020202020204" pitchFamily="34" charset="0"/>
              </a:rPr>
              <a:t>du réseau </a:t>
            </a:r>
            <a:r>
              <a:rPr lang="fr-FR" sz="1400" dirty="0">
                <a:latin typeface="Arial" panose="020B0604020202020204" pitchFamily="34" charset="0"/>
                <a:cs typeface="Arial" panose="020B0604020202020204" pitchFamily="34" charset="0"/>
              </a:rPr>
              <a:t>de soutien existant autour des </a:t>
            </a:r>
            <a:r>
              <a:rPr lang="fr-FR" sz="1400" dirty="0" smtClean="0">
                <a:latin typeface="Arial" panose="020B0604020202020204" pitchFamily="34" charset="0"/>
                <a:cs typeface="Arial" panose="020B0604020202020204" pitchFamily="34" charset="0"/>
              </a:rPr>
              <a:t>victimes ( cf. livret formateurs dans </a:t>
            </a:r>
            <a:r>
              <a:rPr lang="fr-FR" sz="1400" dirty="0" err="1" smtClean="0">
                <a:latin typeface="Arial" panose="020B0604020202020204" pitchFamily="34" charset="0"/>
                <a:cs typeface="Arial" panose="020B0604020202020204" pitchFamily="34" charset="0"/>
              </a:rPr>
              <a:t>pHARe</a:t>
            </a:r>
            <a:r>
              <a:rPr lang="fr-FR" sz="1400" dirty="0" smtClean="0">
                <a:latin typeface="Arial" panose="020B0604020202020204" pitchFamily="34" charset="0"/>
                <a:cs typeface="Arial" panose="020B0604020202020204" pitchFamily="34" charset="0"/>
              </a:rPr>
              <a:t>)</a:t>
            </a:r>
            <a:endParaRPr lang="fr-FR" sz="1400" b="1" dirty="0">
              <a:solidFill>
                <a:srgbClr val="272471"/>
              </a:solidFill>
              <a:latin typeface="Arial" panose="020B0604020202020204" pitchFamily="34" charset="0"/>
              <a:cs typeface="Arial" panose="020B0604020202020204" pitchFamily="34" charset="0"/>
            </a:endParaRPr>
          </a:p>
        </p:txBody>
      </p:sp>
      <p:pic>
        <p:nvPicPr>
          <p:cNvPr id="7" name="Image 6">
            <a:extLst>
              <a:ext uri="{FF2B5EF4-FFF2-40B4-BE49-F238E27FC236}">
                <a16:creationId xmlns:a16="http://schemas.microsoft.com/office/drawing/2014/main" id="{54DB971E-1943-BE4E-BB56-33AB794CD289}"/>
              </a:ext>
            </a:extLst>
          </p:cNvPr>
          <p:cNvPicPr>
            <a:picLocks noChangeAspect="1"/>
          </p:cNvPicPr>
          <p:nvPr/>
        </p:nvPicPr>
        <p:blipFill>
          <a:blip r:embed="rId2"/>
          <a:stretch>
            <a:fillRect/>
          </a:stretch>
        </p:blipFill>
        <p:spPr>
          <a:xfrm>
            <a:off x="0" y="0"/>
            <a:ext cx="9144000" cy="723900"/>
          </a:xfrm>
          <a:prstGeom prst="rect">
            <a:avLst/>
          </a:prstGeom>
        </p:spPr>
      </p:pic>
    </p:spTree>
    <p:extLst>
      <p:ext uri="{BB962C8B-B14F-4D97-AF65-F5344CB8AC3E}">
        <p14:creationId xmlns:p14="http://schemas.microsoft.com/office/powerpoint/2010/main" val="4102686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3">
            <a:extLst>
              <a:ext uri="{FF2B5EF4-FFF2-40B4-BE49-F238E27FC236}">
                <a16:creationId xmlns:a16="http://schemas.microsoft.com/office/drawing/2014/main" id="{4D2143E1-957F-DE45-B3AD-DD232AB254F9}"/>
              </a:ext>
            </a:extLst>
          </p:cNvPr>
          <p:cNvSpPr>
            <a:spLocks noGrp="1"/>
          </p:cNvSpPr>
          <p:nvPr>
            <p:ph type="subTitle" idx="1"/>
          </p:nvPr>
        </p:nvSpPr>
        <p:spPr>
          <a:xfrm>
            <a:off x="2736805" y="1926178"/>
            <a:ext cx="5786937" cy="1291143"/>
          </a:xfrm>
        </p:spPr>
        <p:txBody>
          <a:bodyPr/>
          <a:lstStyle/>
          <a:p>
            <a:pPr algn="l"/>
            <a:r>
              <a:rPr lang="fr-FR" sz="2400" b="1" dirty="0">
                <a:solidFill>
                  <a:schemeClr val="bg1"/>
                </a:solidFill>
                <a:latin typeface="Arial" panose="020B0604020202020204" pitchFamily="34" charset="0"/>
                <a:cs typeface="Arial" panose="020B0604020202020204" pitchFamily="34" charset="0"/>
              </a:rPr>
              <a:t>Titre de la partie</a:t>
            </a:r>
            <a:br>
              <a:rPr lang="fr-FR" sz="2400" b="1" dirty="0">
                <a:solidFill>
                  <a:schemeClr val="bg1"/>
                </a:solidFill>
                <a:latin typeface="Arial" panose="020B0604020202020204" pitchFamily="34" charset="0"/>
                <a:cs typeface="Arial" panose="020B0604020202020204" pitchFamily="34" charset="0"/>
              </a:rPr>
            </a:br>
            <a:r>
              <a:rPr lang="fr-FR" sz="2400" b="1" dirty="0">
                <a:solidFill>
                  <a:schemeClr val="bg1"/>
                </a:solidFill>
                <a:latin typeface="Arial" panose="020B0604020202020204" pitchFamily="34" charset="0"/>
                <a:cs typeface="Arial" panose="020B0604020202020204" pitchFamily="34" charset="0"/>
              </a:rPr>
              <a:t>sur deux</a:t>
            </a:r>
            <a:br>
              <a:rPr lang="fr-FR" sz="2400" b="1" dirty="0">
                <a:solidFill>
                  <a:schemeClr val="bg1"/>
                </a:solidFill>
                <a:latin typeface="Arial" panose="020B0604020202020204" pitchFamily="34" charset="0"/>
                <a:cs typeface="Arial" panose="020B0604020202020204" pitchFamily="34" charset="0"/>
              </a:rPr>
            </a:br>
            <a:r>
              <a:rPr lang="fr-FR" sz="2400" b="1" dirty="0">
                <a:solidFill>
                  <a:schemeClr val="bg1"/>
                </a:solidFill>
                <a:latin typeface="Arial" panose="020B0604020202020204" pitchFamily="34" charset="0"/>
                <a:cs typeface="Arial" panose="020B0604020202020204" pitchFamily="34" charset="0"/>
              </a:rPr>
              <a:t>ou trois lignes</a:t>
            </a:r>
          </a:p>
        </p:txBody>
      </p:sp>
      <p:sp>
        <p:nvSpPr>
          <p:cNvPr id="5" name="Titre 9">
            <a:extLst>
              <a:ext uri="{FF2B5EF4-FFF2-40B4-BE49-F238E27FC236}">
                <a16:creationId xmlns:a16="http://schemas.microsoft.com/office/drawing/2014/main" id="{8922A1BA-5382-1246-8B8B-494D750F5150}"/>
              </a:ext>
            </a:extLst>
          </p:cNvPr>
          <p:cNvSpPr txBox="1">
            <a:spLocks/>
          </p:cNvSpPr>
          <p:nvPr/>
        </p:nvSpPr>
        <p:spPr>
          <a:xfrm>
            <a:off x="641353" y="1055836"/>
            <a:ext cx="8424000" cy="72000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b="1" dirty="0" smtClean="0">
                <a:solidFill>
                  <a:srgbClr val="11B09C"/>
                </a:solidFill>
                <a:latin typeface="Arial" panose="020B0604020202020204" pitchFamily="34" charset="0"/>
                <a:cs typeface="Arial" panose="020B0604020202020204" pitchFamily="34" charset="0"/>
              </a:rPr>
              <a:t>Les </a:t>
            </a:r>
            <a:r>
              <a:rPr lang="fr-FR" sz="2400" b="1" dirty="0">
                <a:solidFill>
                  <a:srgbClr val="11B09C"/>
                </a:solidFill>
                <a:latin typeface="Arial" panose="020B0604020202020204" pitchFamily="34" charset="0"/>
                <a:cs typeface="Arial" panose="020B0604020202020204" pitchFamily="34" charset="0"/>
              </a:rPr>
              <a:t>étapes clés </a:t>
            </a:r>
          </a:p>
          <a:p>
            <a:pPr algn="l"/>
            <a:endParaRPr lang="fr-FR" sz="2400" b="1" dirty="0">
              <a:solidFill>
                <a:srgbClr val="11B09C"/>
              </a:solidFill>
              <a:latin typeface="Arial" panose="020B0604020202020204" pitchFamily="34" charset="0"/>
              <a:cs typeface="Arial" panose="020B0604020202020204" pitchFamily="34" charset="0"/>
            </a:endParaRPr>
          </a:p>
        </p:txBody>
      </p:sp>
      <p:sp>
        <p:nvSpPr>
          <p:cNvPr id="6" name="Espace réservé du contenu 11">
            <a:extLst>
              <a:ext uri="{FF2B5EF4-FFF2-40B4-BE49-F238E27FC236}">
                <a16:creationId xmlns:a16="http://schemas.microsoft.com/office/drawing/2014/main" id="{76684C8F-CC4E-8E4B-92F6-13FC9BBDB237}"/>
              </a:ext>
            </a:extLst>
          </p:cNvPr>
          <p:cNvSpPr txBox="1">
            <a:spLocks/>
          </p:cNvSpPr>
          <p:nvPr/>
        </p:nvSpPr>
        <p:spPr>
          <a:xfrm>
            <a:off x="641351" y="1665171"/>
            <a:ext cx="8424002" cy="3282213"/>
          </a:xfrm>
          <a:prstGeom prst="rect">
            <a:avLst/>
          </a:prstGeom>
        </p:spPr>
        <p:txBody>
          <a:bodyPr numCol="2" spcCol="72000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fr-FR" sz="1400" b="1" dirty="0">
              <a:solidFill>
                <a:srgbClr val="272471"/>
              </a:solidFill>
              <a:latin typeface="Arial" panose="020B0604020202020204" pitchFamily="34" charset="0"/>
              <a:cs typeface="Arial" panose="020B0604020202020204" pitchFamily="34" charset="0"/>
            </a:endParaRPr>
          </a:p>
          <a:p>
            <a:pPr marL="0" indent="0">
              <a:buNone/>
            </a:pPr>
            <a:r>
              <a:rPr lang="fr-FR" sz="1400" b="1" dirty="0">
                <a:solidFill>
                  <a:srgbClr val="272471"/>
                </a:solidFill>
                <a:latin typeface="Arial" panose="020B0604020202020204" pitchFamily="34" charset="0"/>
                <a:cs typeface="Arial" panose="020B0604020202020204" pitchFamily="34" charset="0"/>
              </a:rPr>
              <a:t>Novembre </a:t>
            </a:r>
            <a:endParaRPr lang="fr-FR" sz="1400" b="1" dirty="0" smtClean="0">
              <a:solidFill>
                <a:srgbClr val="272471"/>
              </a:solidFill>
              <a:latin typeface="Arial" panose="020B0604020202020204" pitchFamily="34" charset="0"/>
              <a:cs typeface="Arial" panose="020B0604020202020204" pitchFamily="34" charset="0"/>
            </a:endParaRPr>
          </a:p>
          <a:p>
            <a:pPr lvl="1">
              <a:buClr>
                <a:srgbClr val="11B09C"/>
              </a:buClr>
              <a:buFont typeface="Wingdings" panose="05000000000000000000" pitchFamily="2" charset="2"/>
              <a:buChar char="ü"/>
            </a:pPr>
            <a:r>
              <a:rPr lang="fr-FR" sz="1400" dirty="0">
                <a:latin typeface="Arial" panose="020B0604020202020204" pitchFamily="34" charset="0"/>
                <a:cs typeface="Arial" panose="020B0604020202020204" pitchFamily="34" charset="0"/>
              </a:rPr>
              <a:t>	Prévoir une organisation permettant aux référents volontaires de dispenser le premier module de formation aux ambassadeurs lors de la journée Non au harcèlement : mise à disposition de salles et des outils </a:t>
            </a:r>
          </a:p>
          <a:p>
            <a:pPr lvl="1">
              <a:buClr>
                <a:srgbClr val="11B09C"/>
              </a:buClr>
              <a:buFont typeface="Wingdings" panose="05000000000000000000" pitchFamily="2" charset="2"/>
              <a:buChar char="ü"/>
            </a:pPr>
            <a:r>
              <a:rPr lang="fr-FR" sz="1400" dirty="0">
                <a:latin typeface="Arial" panose="020B0604020202020204" pitchFamily="34" charset="0"/>
                <a:cs typeface="Arial" panose="020B0604020202020204" pitchFamily="34" charset="0"/>
              </a:rPr>
              <a:t>	Informer les parents des ambassadeurs </a:t>
            </a:r>
            <a:r>
              <a:rPr lang="fr-FR" sz="1400" dirty="0" smtClean="0">
                <a:latin typeface="Arial" panose="020B0604020202020204" pitchFamily="34" charset="0"/>
                <a:cs typeface="Arial" panose="020B0604020202020204" pitchFamily="34" charset="0"/>
              </a:rPr>
              <a:t>du calendrier de </a:t>
            </a:r>
            <a:r>
              <a:rPr lang="fr-FR" sz="1400" dirty="0">
                <a:latin typeface="Arial" panose="020B0604020202020204" pitchFamily="34" charset="0"/>
                <a:cs typeface="Arial" panose="020B0604020202020204" pitchFamily="34" charset="0"/>
              </a:rPr>
              <a:t>formation </a:t>
            </a:r>
          </a:p>
          <a:p>
            <a:pPr lvl="1">
              <a:buClr>
                <a:srgbClr val="11B09C"/>
              </a:buClr>
              <a:buFont typeface="Wingdings" panose="05000000000000000000" pitchFamily="2" charset="2"/>
              <a:buChar char="ü"/>
            </a:pPr>
            <a:r>
              <a:rPr lang="fr-FR" sz="1400" dirty="0" smtClean="0">
                <a:latin typeface="Arial" panose="020B0604020202020204" pitchFamily="34" charset="0"/>
                <a:cs typeface="Arial" panose="020B0604020202020204" pitchFamily="34" charset="0"/>
              </a:rPr>
              <a:t>Renseigner </a:t>
            </a:r>
            <a:r>
              <a:rPr lang="fr-FR" sz="1400" dirty="0">
                <a:latin typeface="Arial" panose="020B0604020202020204" pitchFamily="34" charset="0"/>
                <a:cs typeface="Arial" panose="020B0604020202020204" pitchFamily="34" charset="0"/>
              </a:rPr>
              <a:t>le film annuel de la plateforme </a:t>
            </a:r>
            <a:r>
              <a:rPr lang="fr-FR" sz="1400" dirty="0" smtClean="0">
                <a:latin typeface="Arial" panose="020B0604020202020204" pitchFamily="34" charset="0"/>
                <a:cs typeface="Arial" panose="020B0604020202020204" pitchFamily="34" charset="0"/>
              </a:rPr>
              <a:t>numérique</a:t>
            </a:r>
            <a:endParaRPr lang="fr-FR" sz="1400" dirty="0">
              <a:latin typeface="Arial" panose="020B0604020202020204" pitchFamily="34" charset="0"/>
              <a:cs typeface="Arial" panose="020B0604020202020204" pitchFamily="34" charset="0"/>
            </a:endParaRPr>
          </a:p>
          <a:p>
            <a:pPr marL="0" indent="0">
              <a:buNone/>
            </a:pPr>
            <a:endParaRPr lang="fr-FR" sz="1400" b="1" dirty="0">
              <a:solidFill>
                <a:srgbClr val="272471"/>
              </a:solidFill>
              <a:latin typeface="Arial" panose="020B0604020202020204" pitchFamily="34" charset="0"/>
              <a:cs typeface="Arial" panose="020B0604020202020204" pitchFamily="34" charset="0"/>
            </a:endParaRPr>
          </a:p>
        </p:txBody>
      </p:sp>
      <p:pic>
        <p:nvPicPr>
          <p:cNvPr id="7" name="Image 6">
            <a:extLst>
              <a:ext uri="{FF2B5EF4-FFF2-40B4-BE49-F238E27FC236}">
                <a16:creationId xmlns:a16="http://schemas.microsoft.com/office/drawing/2014/main" id="{54DB971E-1943-BE4E-BB56-33AB794CD289}"/>
              </a:ext>
            </a:extLst>
          </p:cNvPr>
          <p:cNvPicPr>
            <a:picLocks noChangeAspect="1"/>
          </p:cNvPicPr>
          <p:nvPr/>
        </p:nvPicPr>
        <p:blipFill>
          <a:blip r:embed="rId2"/>
          <a:stretch>
            <a:fillRect/>
          </a:stretch>
        </p:blipFill>
        <p:spPr>
          <a:xfrm>
            <a:off x="0" y="0"/>
            <a:ext cx="9144000" cy="723900"/>
          </a:xfrm>
          <a:prstGeom prst="rect">
            <a:avLst/>
          </a:prstGeom>
        </p:spPr>
      </p:pic>
    </p:spTree>
    <p:extLst>
      <p:ext uri="{BB962C8B-B14F-4D97-AF65-F5344CB8AC3E}">
        <p14:creationId xmlns:p14="http://schemas.microsoft.com/office/powerpoint/2010/main" val="3958415034"/>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496</TotalTime>
  <Words>645</Words>
  <Application>Microsoft Office PowerPoint</Application>
  <PresentationFormat>Affichage à l'écran (16:9)</PresentationFormat>
  <Paragraphs>71</Paragraphs>
  <Slides>11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11</vt:i4>
      </vt:variant>
    </vt:vector>
  </HeadingPairs>
  <TitlesOfParts>
    <vt:vector size="16" baseType="lpstr">
      <vt:lpstr>Arial</vt:lpstr>
      <vt:lpstr>Calibri</vt:lpstr>
      <vt:lpstr>Calibri Light</vt:lpstr>
      <vt:lpstr>Wingdings</vt:lpstr>
      <vt:lpstr>Thème Office</vt:lpstr>
      <vt:lpstr>Présentation PowerPoint</vt:lpstr>
      <vt:lpstr>Grands principes</vt:lpstr>
      <vt:lpstr>Rôle des ambassadeurs collégiens  </vt:lpstr>
      <vt:lpstr>Présentation PowerPoint</vt:lpstr>
      <vt:lpstr>Présentation PowerPoint</vt:lpstr>
      <vt:lpstr>Implanter le dispositif ambassadeur Non au harcèlement dans mon collège  </vt:lpstr>
      <vt:lpstr>Présentation PowerPoint</vt:lpstr>
      <vt:lpstr>Présentation PowerPoint</vt:lpstr>
      <vt:lpstr>Présentation PowerPoint</vt:lpstr>
      <vt:lpstr>Ressources pHARe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p</cp:lastModifiedBy>
  <cp:revision>27</cp:revision>
  <cp:lastPrinted>2021-09-13T08:55:17Z</cp:lastPrinted>
  <dcterms:created xsi:type="dcterms:W3CDTF">2021-09-13T08:09:15Z</dcterms:created>
  <dcterms:modified xsi:type="dcterms:W3CDTF">2023-12-14T14:22:51Z</dcterms:modified>
</cp:coreProperties>
</file>